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93" r:id="rId5"/>
    <p:sldId id="346" r:id="rId6"/>
    <p:sldId id="347" r:id="rId7"/>
    <p:sldId id="326" r:id="rId8"/>
    <p:sldId id="335" r:id="rId9"/>
    <p:sldId id="327" r:id="rId10"/>
    <p:sldId id="321" r:id="rId11"/>
  </p:sldIdLst>
  <p:sldSz cx="12192000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Intro" id="{07140B08-3692-46BD-A094-D9BDBBF8F758}">
          <p14:sldIdLst/>
        </p14:section>
        <p14:section name="Master layouts" id="{26B6893C-169C-44FA-ADE0-1E952BE3D9E1}">
          <p14:sldIdLst>
            <p14:sldId id="293"/>
            <p14:sldId id="346"/>
            <p14:sldId id="347"/>
            <p14:sldId id="326"/>
            <p14:sldId id="335"/>
            <p14:sldId id="327"/>
            <p14:sldId id="321"/>
          </p14:sldIdLst>
        </p14:section>
        <p14:section name="Graphic Elements" id="{B4C46B88-5F77-4C0C-955E-C6B302B529CA}">
          <p14:sldIdLst/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222"/>
    <a:srgbClr val="999999"/>
    <a:srgbClr val="2A7A81"/>
    <a:srgbClr val="5CBA5C"/>
    <a:srgbClr val="BD7421"/>
    <a:srgbClr val="4EC4CE"/>
    <a:srgbClr val="000000"/>
    <a:srgbClr val="FF0066"/>
    <a:srgbClr val="7D7D7D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76" autoAdjust="0"/>
    <p:restoredTop sz="96307" autoAdjust="0"/>
  </p:normalViewPr>
  <p:slideViewPr>
    <p:cSldViewPr snapToGrid="0">
      <p:cViewPr varScale="1">
        <p:scale>
          <a:sx n="171" d="100"/>
          <a:sy n="171" d="100"/>
        </p:scale>
        <p:origin x="1080" y="1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85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048"/>
    </p:cViewPr>
  </p:sorterViewPr>
  <p:notesViewPr>
    <p:cSldViewPr snapToGrid="0">
      <p:cViewPr>
        <p:scale>
          <a:sx n="100" d="100"/>
          <a:sy n="100" d="100"/>
        </p:scale>
        <p:origin x="2962" y="-11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51D330F-814F-4252-AE0E-F58DF478BC6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E8EDD-2D6E-4088-A616-D09E2C39FF1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769BD-6B0D-46F1-9E9B-7E3BA769A178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63899A-1216-4CE3-BD69-0F2B7BE648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982AE3-7232-49EE-8BB5-020A114B47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8F62A-0BD9-4608-91F0-E95C6B42C42C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22">
            <a:extLst>
              <a:ext uri="{FF2B5EF4-FFF2-40B4-BE49-F238E27FC236}">
                <a16:creationId xmlns:a16="http://schemas.microsoft.com/office/drawing/2014/main" id="{ADBC6569-CD7B-4799-999F-822BE9B627D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1" name="Freeform 23">
              <a:extLst>
                <a:ext uri="{FF2B5EF4-FFF2-40B4-BE49-F238E27FC236}">
                  <a16:creationId xmlns:a16="http://schemas.microsoft.com/office/drawing/2014/main" id="{05C4AD47-8979-4D4E-B019-E9141684DE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1B537A17-0B50-4D04-9A58-78C9C6129D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1D167BB4-8592-4D19-83FF-059F73A180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>
              <a:extLst>
                <a:ext uri="{FF2B5EF4-FFF2-40B4-BE49-F238E27FC236}">
                  <a16:creationId xmlns:a16="http://schemas.microsoft.com/office/drawing/2014/main" id="{21C9B339-461D-4755-A7E0-810F56D48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">
              <a:extLst>
                <a:ext uri="{FF2B5EF4-FFF2-40B4-BE49-F238E27FC236}">
                  <a16:creationId xmlns:a16="http://schemas.microsoft.com/office/drawing/2014/main" id="{60E4DE37-47AC-42A6-B445-2438B6BEDF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850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7CBEE-1EBC-411D-9916-BDFC70C90AFF}" type="datetimeFigureOut">
              <a:rPr lang="en-US" smtClean="0"/>
              <a:t>12/2/21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36588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325" y="3927476"/>
            <a:ext cx="5559425" cy="467201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DBAA2-1EED-4FC8-A856-5AEA357CCC8F}" type="slidenum">
              <a:rPr lang="en-US" smtClean="0"/>
              <a:t>‹#›</a:t>
            </a:fld>
            <a:endParaRPr lang="en-US"/>
          </a:p>
        </p:txBody>
      </p:sp>
      <p:grpSp>
        <p:nvGrpSpPr>
          <p:cNvPr id="12" name="Group 22">
            <a:extLst>
              <a:ext uri="{FF2B5EF4-FFF2-40B4-BE49-F238E27FC236}">
                <a16:creationId xmlns:a16="http://schemas.microsoft.com/office/drawing/2014/main" id="{BD4A3505-BB07-4D80-AF7B-B4432DDA8AA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284006" y="8793419"/>
            <a:ext cx="382062" cy="382060"/>
            <a:chOff x="5266" y="0"/>
            <a:chExt cx="733" cy="733"/>
          </a:xfrm>
        </p:grpSpPr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08B77EA6-A703-4758-ACD2-5E9AD6F761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3B8676C5-6C3E-49E0-81F2-637763174A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EE51B303-8FF1-455A-A06F-5DFCF06EE3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E0386EF-9082-4365-B5DA-120CB03869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050F9FC-0A63-439B-A197-B596AA94B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699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85000"/>
      </a:lnSpc>
      <a:spcBef>
        <a:spcPts val="600"/>
      </a:spcBef>
      <a:defRPr sz="1200" kern="1200">
        <a:solidFill>
          <a:schemeClr val="tx1"/>
        </a:solidFill>
        <a:latin typeface="+mj-lt"/>
        <a:ea typeface="+mn-ea"/>
        <a:cs typeface="+mn-cs"/>
      </a:defRPr>
    </a:lvl1pPr>
    <a:lvl2pPr marL="284163" indent="-171450" algn="l" defTabSz="914400" rtl="0" eaLnBrk="1" latinLnBrk="0" hangingPunct="1">
      <a:spcBef>
        <a:spcPts val="200"/>
      </a:spcBef>
      <a:spcAft>
        <a:spcPts val="200"/>
      </a:spcAft>
      <a:buFont typeface="Arial" panose="020B0604020202020204" pitchFamily="34" charset="0"/>
      <a:buChar char="•"/>
      <a:tabLst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60375" indent="-176213" algn="l" defTabSz="914400" rtl="0" eaLnBrk="1" latinLnBrk="0" hangingPunct="1">
      <a:spcBef>
        <a:spcPts val="0"/>
      </a:spcBef>
      <a:spcAft>
        <a:spcPts val="2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30238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8016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731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14458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1316038" indent="-171450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1485900" indent="-169863" algn="l" defTabSz="914400" rtl="0" eaLnBrk="1" latinLnBrk="0" hangingPunct="1">
      <a:spcBef>
        <a:spcPts val="0"/>
      </a:spcBef>
      <a:spcAft>
        <a:spcPts val="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40558BD-DA29-5341-A0CB-2C72C9DA2B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97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66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8F7B00-A1EE-4831-8F60-6471A75DD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1CD5B21-36C5-4BA8-BCC4-6D11C54DE22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E923-DFD9-46A1-8A42-C1E97C487F9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557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 Title with No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C6A006-79D6-4FC0-8944-ED8D3318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9F8764-A961-419E-8CA1-3A2C06F72E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247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269E90-D405-4496-BA18-9DE4951A41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202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D6A011-83C1-4A17-9183-2CEF8D4E3A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574BBAB-BD12-3B46-89A3-3605EEDE0D0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884" y="0"/>
            <a:ext cx="12180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20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7E08A2D-0DB6-4F18-9655-DEE6026EA71B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096CA8A5-9384-4796-BCBD-0D39C84C434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54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_patter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06BC-2671-42BA-B78B-426C50D7C0D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95952" y="1943101"/>
            <a:ext cx="7415242" cy="2971799"/>
          </a:xfrm>
          <a:prstGeom prst="rect">
            <a:avLst/>
          </a:prstGeom>
        </p:spPr>
        <p:txBody>
          <a:bodyPr anchor="ctr"/>
          <a:lstStyle>
            <a:lvl1pPr>
              <a:defRPr sz="6000">
                <a:solidFill>
                  <a:srgbClr val="FEFEFE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3F3933-C958-4EBB-BDEE-13C9306BD030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95952" y="3723676"/>
            <a:ext cx="7453993" cy="26771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rgbClr val="FEFEFE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620C8-251F-4C62-9279-A793F3701A0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837A8-D7DF-42C3-9CB6-8299ECEBD7F2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roup 22">
            <a:extLst>
              <a:ext uri="{FF2B5EF4-FFF2-40B4-BE49-F238E27FC236}">
                <a16:creationId xmlns:a16="http://schemas.microsoft.com/office/drawing/2014/main" id="{E81C2FB5-A4C5-47F5-8604-A8693D6F2F7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B62E0890-58BF-4B2C-856B-D6D2E94F69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5F0ECFCF-334C-4E4C-A25A-7E52C759FC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E82DE2C4-EC6C-4CC8-A8E0-0961306533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A66506BB-0716-4E34-AB30-0A9F59D62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C8DD47F-2A08-4D99-A042-C505EBB76F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84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Lagoon Big 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5E520783-9242-435F-994D-C89D423DD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70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Big 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accent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2AB742-15BE-44E8-B424-6F672C172F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6746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FD45D7-5D6E-40C7-B626-C5AB0401DD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57199" y="457200"/>
            <a:ext cx="11273866" cy="5943600"/>
          </a:xfrm>
          <a:prstGeom prst="rect">
            <a:avLst/>
          </a:prstGeom>
        </p:spPr>
        <p:txBody>
          <a:bodyPr anchor="ctr"/>
          <a:lstStyle>
            <a:lvl1pPr marL="228600" indent="-228600" algn="ctr" defTabSz="914400" rtl="0" eaLnBrk="1" latinLnBrk="0" hangingPunct="1">
              <a:lnSpc>
                <a:spcPct val="120000"/>
              </a:lnSpc>
              <a:spcBef>
                <a:spcPts val="24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lang="en-US" sz="4600" b="0" kern="100" spc="-2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0" indent="0" algn="ctr">
              <a:lnSpc>
                <a:spcPct val="85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1800" b="1" kern="100" cap="none" spc="-2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000" b="0" cap="none" baseline="0">
                <a:solidFill>
                  <a:schemeClr val="bg1"/>
                </a:solidFill>
                <a:latin typeface="+mj-lt"/>
              </a:defRPr>
            </a:lvl5pPr>
            <a:lvl6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6pPr>
            <a:lvl7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7pPr>
            <a:lvl8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8pPr>
            <a:lvl9pPr marL="285750" indent="-28575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2200" b="0" cap="none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276487-FCB5-41AE-AABF-4F891639BE4C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34493-3504-415A-B752-B43F869641D5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Group 22">
            <a:extLst>
              <a:ext uri="{FF2B5EF4-FFF2-40B4-BE49-F238E27FC236}">
                <a16:creationId xmlns:a16="http://schemas.microsoft.com/office/drawing/2014/main" id="{1878E37C-3C29-44E8-B49D-D2652F4B7D3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2" name="Freeform 24">
              <a:extLst>
                <a:ext uri="{FF2B5EF4-FFF2-40B4-BE49-F238E27FC236}">
                  <a16:creationId xmlns:a16="http://schemas.microsoft.com/office/drawing/2014/main" id="{618EA69F-F932-45A1-AAC9-A35448638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5">
              <a:extLst>
                <a:ext uri="{FF2B5EF4-FFF2-40B4-BE49-F238E27FC236}">
                  <a16:creationId xmlns:a16="http://schemas.microsoft.com/office/drawing/2014/main" id="{B172FB41-6BDA-443B-9F1F-EBAC0E0C67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695CFDED-0DF1-47F8-8C6E-7EA227831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12B3B080-DD61-4C84-B31B-15398FE21F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B431CA29-EC10-4271-AE7D-76FA023D88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1165108" y="6482860"/>
            <a:ext cx="2142448" cy="1231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242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6093265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8AD9881D-B00A-4247-8DF7-BEE9578ADBC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3265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5164134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157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020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/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898D6D05-97DF-4C74-8943-E0633B92DAB3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10B811B-1E18-4D12-B688-FF592FDDC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51C9B6F-7E07-BB4D-9347-C1A3ADE845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8201" y="455691"/>
            <a:ext cx="850392" cy="850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2E962D-C62A-984D-AEC2-84B9D22925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884" y="0"/>
            <a:ext cx="12180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35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193922-250C-D740-A91E-0F1BF41B61A8}"/>
              </a:ext>
            </a:extLst>
          </p:cNvPr>
          <p:cNvSpPr/>
          <p:nvPr userDrawn="1"/>
        </p:nvSpPr>
        <p:spPr>
          <a:xfrm>
            <a:off x="0" y="0"/>
            <a:ext cx="6098736" cy="6858000"/>
          </a:xfrm>
          <a:prstGeom prst="rect">
            <a:avLst/>
          </a:prstGeom>
          <a:solidFill>
            <a:srgbClr val="DC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A2524182-F3AA-A449-A811-1F42DD3BE45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0" y="0"/>
            <a:ext cx="6098736" cy="6858000"/>
          </a:xfrm>
          <a:prstGeom prst="rect">
            <a:avLst/>
          </a:prstGeom>
          <a:noFill/>
        </p:spPr>
        <p:txBody>
          <a:bodyPr lIns="274320" tIns="274320" rIns="274320" bIns="274320"/>
          <a:lstStyle>
            <a:lvl1pPr algn="ctr">
              <a:buNone/>
              <a:defRPr sz="1800"/>
            </a:lvl1pPr>
          </a:lstStyle>
          <a:p>
            <a:r>
              <a:rPr lang="en-US" dirty="0"/>
              <a:t>Click icon below to insert a photo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315C5C-1BD6-447A-BB8C-085CA00511D6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0E777D-EBF7-4140-95ED-E468E84F741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87848057-3CD1-48E4-9244-0842CE4E8E8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79BF8BB3-6F9B-4FF5-8A30-D6B2C731AF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97DB0A90-A3E7-44DC-86FE-BFA0522524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A0A49DF4-15AF-47C5-A76D-0AAEB50EB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97B3B05F-C38D-4FFE-B4F2-4AD434E7A7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477760C-3274-4510-B4C1-514FA1F1F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570667" y="1967112"/>
            <a:ext cx="5164134" cy="442706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870AC3FF-BF68-4C43-A242-97CA1842DC49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6570667" y="1256758"/>
            <a:ext cx="5176215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10EF53-26EC-4206-AAE1-524C87D74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616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2784D-7B7D-4778-8D26-2CE0C206BE5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6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FDF3E6-324E-4875-8242-D42D701A6E9E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61974F-83C6-4B8C-A611-F52ADE4EAD76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90906" y="457200"/>
            <a:ext cx="514084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E3E873-AF1B-4C3F-930B-6E0403CE867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4AA734-C5A1-4689-A980-340C4EAF10C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22">
            <a:extLst>
              <a:ext uri="{FF2B5EF4-FFF2-40B4-BE49-F238E27FC236}">
                <a16:creationId xmlns:a16="http://schemas.microsoft.com/office/drawing/2014/main" id="{0982E93E-6456-47E0-8319-E4DDE426C27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9" name="Freeform 24">
              <a:extLst>
                <a:ext uri="{FF2B5EF4-FFF2-40B4-BE49-F238E27FC236}">
                  <a16:creationId xmlns:a16="http://schemas.microsoft.com/office/drawing/2014/main" id="{E08DBDD0-BB74-4DA8-BDA4-FF41E2401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0" name="Freeform 25">
              <a:extLst>
                <a:ext uri="{FF2B5EF4-FFF2-40B4-BE49-F238E27FC236}">
                  <a16:creationId xmlns:a16="http://schemas.microsoft.com/office/drawing/2014/main" id="{FBD4B04F-839C-4E4E-B195-2FD0AF6FE5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1" name="Freeform 26">
              <a:extLst>
                <a:ext uri="{FF2B5EF4-FFF2-40B4-BE49-F238E27FC236}">
                  <a16:creationId xmlns:a16="http://schemas.microsoft.com/office/drawing/2014/main" id="{742CDF7C-03B2-4A37-908D-15DE917336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7">
              <a:extLst>
                <a:ext uri="{FF2B5EF4-FFF2-40B4-BE49-F238E27FC236}">
                  <a16:creationId xmlns:a16="http://schemas.microsoft.com/office/drawing/2014/main" id="{B05030A6-3257-4CAF-9D2F-AC652581E5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E8E56E7-3501-43C0-8E56-CED7C59FB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29E3C62-B093-4BF1-8BE0-5748DD85577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AC042-5DC9-4769-B7E8-FF597DC94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0BD145-A28B-4DC0-8C89-AD714FB16093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8760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idebar w/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EE79197-BE46-CD4B-A69A-6C9861B988C9}"/>
              </a:ext>
            </a:extLst>
          </p:cNvPr>
          <p:cNvSpPr/>
          <p:nvPr userDrawn="1"/>
        </p:nvSpPr>
        <p:spPr bwMode="ltGray">
          <a:xfrm>
            <a:off x="0" y="0"/>
            <a:ext cx="6096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95719015-A164-7549-B5DA-DA385F2E6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223" y="1967112"/>
            <a:ext cx="4856688" cy="4139385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2D9BB4-6A42-42F9-9B40-381660F7B06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590906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36734D-CA3D-4CF5-B0EC-6C294FD982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310855" y="457200"/>
            <a:ext cx="2434355" cy="5943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89E979-5539-4D29-AFB2-481DEAC4F8C8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4DF6F5-134D-4DF4-901A-7A85D8CD8EE9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22">
            <a:extLst>
              <a:ext uri="{FF2B5EF4-FFF2-40B4-BE49-F238E27FC236}">
                <a16:creationId xmlns:a16="http://schemas.microsoft.com/office/drawing/2014/main" id="{88B37FD2-A236-4912-8F68-96F1AB1AEF1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21" name="Freeform 24">
              <a:extLst>
                <a:ext uri="{FF2B5EF4-FFF2-40B4-BE49-F238E27FC236}">
                  <a16:creationId xmlns:a16="http://schemas.microsoft.com/office/drawing/2014/main" id="{F4B12B69-4E44-4E05-8847-634BD7DA449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2" name="Freeform 25">
              <a:extLst>
                <a:ext uri="{FF2B5EF4-FFF2-40B4-BE49-F238E27FC236}">
                  <a16:creationId xmlns:a16="http://schemas.microsoft.com/office/drawing/2014/main" id="{495ECC9C-7414-4FC4-8868-608953BA1E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3" name="Freeform 26">
              <a:extLst>
                <a:ext uri="{FF2B5EF4-FFF2-40B4-BE49-F238E27FC236}">
                  <a16:creationId xmlns:a16="http://schemas.microsoft.com/office/drawing/2014/main" id="{26E11249-6268-45E2-B77A-4B2F81D2F3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24" name="Freeform 27">
              <a:extLst>
                <a:ext uri="{FF2B5EF4-FFF2-40B4-BE49-F238E27FC236}">
                  <a16:creationId xmlns:a16="http://schemas.microsoft.com/office/drawing/2014/main" id="{FC5EE707-75FE-4CBF-A32E-B7747DD88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7F5F465-B468-489E-B891-6E9E52807148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457801" y="1195202"/>
            <a:ext cx="5176215" cy="24622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600" b="1" cap="all" spc="50" baseline="0" dirty="0" smtClean="0">
                <a:solidFill>
                  <a:schemeClr val="accent1"/>
                </a:solidFill>
                <a:latin typeface="Arial Narrow" panose="020B0606020202030204" pitchFamily="34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AD992F-CFF9-4702-B95D-3BEE84B41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176215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1ECC51-0BA9-4F98-BC71-386D5616EF9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9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Graphic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5AEBC58-1A9D-47F7-A2C7-132ADC3AD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5454479" cy="59436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4000" spc="-100" baseline="0"/>
            </a:lvl1pPr>
            <a:lvl2pPr marL="0" indent="0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Font typeface="Arial" panose="020B0604020202020204" pitchFamily="34" charset="0"/>
              <a:buChar char="​"/>
              <a:defRPr sz="1800" b="1" cap="all" spc="50" baseline="0">
                <a:solidFill>
                  <a:schemeClr val="accent1"/>
                </a:solidFill>
                <a:latin typeface="Arial Narrow" panose="020B0606020202030204" pitchFamily="34" charset="0"/>
              </a:defRPr>
            </a:lvl2pPr>
            <a:lvl3pPr marL="0" indent="0">
              <a:lnSpc>
                <a:spcPct val="90000"/>
              </a:lnSpc>
              <a:spcBef>
                <a:spcPts val="1200"/>
              </a:spcBef>
              <a:spcAft>
                <a:spcPts val="400"/>
              </a:spcAft>
              <a:buFont typeface="Arial" panose="020B0604020202020204" pitchFamily="34" charset="0"/>
              <a:buChar char="​"/>
              <a:defRPr sz="2000" b="1"/>
            </a:lvl3pPr>
            <a:lvl4pPr mar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1" cap="all" baseline="0">
                <a:solidFill>
                  <a:schemeClr val="accent1"/>
                </a:solidFill>
                <a:latin typeface="Arial Narrow" panose="020B0606020202030204" pitchFamily="34" charset="0"/>
              </a:defRPr>
            </a:lvl4pPr>
            <a:lvl5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​"/>
              <a:defRPr sz="1400" b="0">
                <a:solidFill>
                  <a:schemeClr val="tx1"/>
                </a:solidFill>
                <a:latin typeface="+mj-lt"/>
              </a:defRPr>
            </a:lvl5pPr>
            <a:lvl6pPr marL="17145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  <a:latin typeface="+mj-lt"/>
              </a:defRPr>
            </a:lvl6pPr>
            <a:lvl7pPr marL="341313" indent="-169863">
              <a:lnSpc>
                <a:spcPct val="90000"/>
              </a:lnSpc>
              <a:spcBef>
                <a:spcPts val="600"/>
              </a:spcBef>
              <a:spcAft>
                <a:spcPts val="400"/>
              </a:spcAft>
              <a:buFont typeface="Arial" panose="020B0604020202020204" pitchFamily="34" charset="0"/>
              <a:buChar char="−"/>
              <a:defRPr sz="1400" b="0">
                <a:solidFill>
                  <a:schemeClr val="tx1"/>
                </a:solidFill>
                <a:latin typeface="+mj-lt"/>
              </a:defRPr>
            </a:lvl7pPr>
            <a:lvl8pPr marL="0" indent="0">
              <a:lnSpc>
                <a:spcPct val="120000"/>
              </a:lnSpc>
              <a:spcBef>
                <a:spcPts val="24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2000" b="0">
                <a:solidFill>
                  <a:schemeClr val="tx1"/>
                </a:solidFill>
                <a:latin typeface="+mj-lt"/>
              </a:defRPr>
            </a:lvl8pPr>
            <a:lvl9pPr marL="171450" indent="-1714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000" b="0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C8BF0-D863-4796-8819-572AF7416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8244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8131047" y="0"/>
            <a:ext cx="40609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8D0A2A5B-D1E7-45BE-AE60-A6F36936B16E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1"/>
            <a:ext cx="245297" cy="245297"/>
            <a:chOff x="5266" y="0"/>
            <a:chExt cx="733" cy="733"/>
          </a:xfrm>
          <a:solidFill>
            <a:schemeClr val="bg1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9183C3AE-028B-4DDA-9205-EC6D655EEA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F505AD9A-ACA3-4F80-AFE2-84AD08C01D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B03D2BBB-45A1-4D25-ABE8-7FC9374EA0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C66F7432-E150-4495-9A00-2F1C2AC721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9223" y="1967113"/>
            <a:ext cx="7310618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57200" y="1256758"/>
            <a:ext cx="7327720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398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One-third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836E480-E42E-4AF7-9F2C-0D6D6C9E201E}"/>
              </a:ext>
            </a:extLst>
          </p:cNvPr>
          <p:cNvSpPr/>
          <p:nvPr userDrawn="1"/>
        </p:nvSpPr>
        <p:spPr>
          <a:xfrm>
            <a:off x="0" y="0"/>
            <a:ext cx="40609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B74AC72-DDAB-49D1-8286-ABBA64795E3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19467" y="1967113"/>
            <a:ext cx="7310618" cy="44270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F84C2779-5F96-4963-ABA1-52B1DEDACA1F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4407444" y="1256758"/>
            <a:ext cx="7327720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70FF31-9141-4408-B4D2-D6D12498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444" y="457200"/>
            <a:ext cx="7327638" cy="753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E4C98-5954-41FD-8D46-6EC8F6233D4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CA7C1-945C-4EA0-A385-B47842662B7A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11802B-33DD-4C72-A2E7-205824CBF897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bg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bg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748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89772A-5773-574A-B6F8-FE6EE18F52EE}"/>
              </a:ext>
            </a:extLst>
          </p:cNvPr>
          <p:cNvSpPr/>
          <p:nvPr userDrawn="1"/>
        </p:nvSpPr>
        <p:spPr>
          <a:xfrm>
            <a:off x="0" y="0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1C8EB-2EC7-7348-A790-C3B94928DB0F}"/>
              </a:ext>
            </a:extLst>
          </p:cNvPr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DCA21-A80E-C740-8D95-E40B577291A6}"/>
              </a:ext>
            </a:extLst>
          </p:cNvPr>
          <p:cNvSpPr/>
          <p:nvPr userDrawn="1"/>
        </p:nvSpPr>
        <p:spPr>
          <a:xfrm rot="54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B2B15-B649-C945-8F45-B73BCE1D96D3}"/>
              </a:ext>
            </a:extLst>
          </p:cNvPr>
          <p:cNvSpPr/>
          <p:nvPr userDrawn="1"/>
        </p:nvSpPr>
        <p:spPr>
          <a:xfrm rot="5400000">
            <a:off x="8534400" y="3200400"/>
            <a:ext cx="6858000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2BD637-13E9-E14F-B2BA-CCCBD0753859}"/>
              </a:ext>
            </a:extLst>
          </p:cNvPr>
          <p:cNvSpPr/>
          <p:nvPr userDrawn="1"/>
        </p:nvSpPr>
        <p:spPr>
          <a:xfrm>
            <a:off x="-687" y="1512321"/>
            <a:ext cx="12188952" cy="4572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7622AC-0C91-0240-9B95-F9280D46537D}"/>
              </a:ext>
            </a:extLst>
          </p:cNvPr>
          <p:cNvSpPr/>
          <p:nvPr userDrawn="1"/>
        </p:nvSpPr>
        <p:spPr>
          <a:xfrm rot="5400000">
            <a:off x="805688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75DA25-2945-5140-A814-83B60744BEDA}"/>
              </a:ext>
            </a:extLst>
          </p:cNvPr>
          <p:cNvSpPr/>
          <p:nvPr userDrawn="1"/>
        </p:nvSpPr>
        <p:spPr>
          <a:xfrm rot="5400000">
            <a:off x="4528312" y="3255264"/>
            <a:ext cx="6858000" cy="34747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919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Gray End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22">
            <a:extLst>
              <a:ext uri="{FF2B5EF4-FFF2-40B4-BE49-F238E27FC236}">
                <a16:creationId xmlns:a16="http://schemas.microsoft.com/office/drawing/2014/main" id="{B49D0D91-C17F-4B05-8E43-82015C7BB70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A93985-0D67-451D-B3A3-FF1DFA20A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51F8F0B5-AE5E-4F6A-A5A9-1380A0E147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0588F478-4A92-494A-9C3A-F0E7B3557D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C181752-AA5D-48E5-B1BF-DFEB698DA5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C566761-B5D4-457C-92C2-7F809697D4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1392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End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4C573518-C9F5-4610-96E3-6CBACADB1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065 w 4576"/>
                <a:gd name="T3" fmla="*/ 848 h 4576"/>
                <a:gd name="T4" fmla="*/ 4065 w 4576"/>
                <a:gd name="T5" fmla="*/ 848 h 4576"/>
                <a:gd name="T6" fmla="*/ 2288 w 4576"/>
                <a:gd name="T7" fmla="*/ 0 h 4576"/>
                <a:gd name="T8" fmla="*/ 0 w 4576"/>
                <a:gd name="T9" fmla="*/ 2288 h 4576"/>
                <a:gd name="T10" fmla="*/ 445 w 4576"/>
                <a:gd name="T11" fmla="*/ 3644 h 4576"/>
                <a:gd name="T12" fmla="*/ 445 w 4576"/>
                <a:gd name="T13" fmla="*/ 3644 h 4576"/>
                <a:gd name="T14" fmla="*/ 583 w 4576"/>
                <a:gd name="T15" fmla="*/ 3814 h 4576"/>
                <a:gd name="T16" fmla="*/ 583 w 4576"/>
                <a:gd name="T17" fmla="*/ 3814 h 4576"/>
                <a:gd name="T18" fmla="*/ 2288 w 4576"/>
                <a:gd name="T19" fmla="*/ 4576 h 4576"/>
                <a:gd name="T20" fmla="*/ 4576 w 4576"/>
                <a:gd name="T21" fmla="*/ 2288 h 4576"/>
                <a:gd name="T22" fmla="*/ 4176 w 4576"/>
                <a:gd name="T23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1" y="945"/>
                    <a:pt x="4104" y="895"/>
                    <a:pt x="4065" y="848"/>
                  </a:cubicBezTo>
                  <a:cubicBezTo>
                    <a:pt x="4065" y="848"/>
                    <a:pt x="4065" y="848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445" y="3644"/>
                    <a:pt x="445" y="3644"/>
                    <a:pt x="445" y="3644"/>
                  </a:cubicBezTo>
                  <a:cubicBezTo>
                    <a:pt x="488" y="3703"/>
                    <a:pt x="534" y="3759"/>
                    <a:pt x="583" y="3814"/>
                  </a:cubicBezTo>
                  <a:cubicBezTo>
                    <a:pt x="583" y="3814"/>
                    <a:pt x="583" y="381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6954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End Slid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2">
            <a:extLst>
              <a:ext uri="{FF2B5EF4-FFF2-40B4-BE49-F238E27FC236}">
                <a16:creationId xmlns:a16="http://schemas.microsoft.com/office/drawing/2014/main" id="{28E4689E-066C-40CE-964D-BA4EBB3542C4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868424" y="2102144"/>
            <a:ext cx="2433289" cy="2433289"/>
            <a:chOff x="5266" y="0"/>
            <a:chExt cx="733" cy="733"/>
          </a:xfrm>
        </p:grpSpPr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9AF8A63-6FFF-4C2F-883E-76FDE7D496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0B34BBF5-94F1-4633-93DF-D1C74D7E80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3502C15E-FAB7-48E2-B3CD-297CE138C9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D5AA12F-9D7D-47DC-9513-EA313EC13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8058265-63E1-C94A-961B-2F5ED86D1452}"/>
              </a:ext>
            </a:extLst>
          </p:cNvPr>
          <p:cNvSpPr txBox="1"/>
          <p:nvPr userDrawn="1"/>
        </p:nvSpPr>
        <p:spPr>
          <a:xfrm>
            <a:off x="10343072" y="724619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41048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goon Blue Titl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6E6-8E5E-400C-BC91-808CCAF593F0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457200" y="604539"/>
            <a:ext cx="8019684" cy="2971799"/>
          </a:xfrm>
          <a:prstGeom prst="rect">
            <a:avLst/>
          </a:prstGeom>
        </p:spPr>
        <p:txBody>
          <a:bodyPr anchor="b"/>
          <a:lstStyle>
            <a:lvl1pPr algn="l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1ECE426-31B4-E841-9C13-57D540299DFD}"/>
              </a:ext>
            </a:extLst>
          </p:cNvPr>
          <p:cNvGrpSpPr/>
          <p:nvPr userDrawn="1"/>
        </p:nvGrpSpPr>
        <p:grpSpPr>
          <a:xfrm>
            <a:off x="10884407" y="457200"/>
            <a:ext cx="850392" cy="850392"/>
            <a:chOff x="10658385" y="559565"/>
            <a:chExt cx="850392" cy="850392"/>
          </a:xfrm>
        </p:grpSpPr>
        <p:sp>
          <p:nvSpPr>
            <p:cNvPr id="54" name="Freeform 24">
              <a:extLst>
                <a:ext uri="{FF2B5EF4-FFF2-40B4-BE49-F238E27FC236}">
                  <a16:creationId xmlns:a16="http://schemas.microsoft.com/office/drawing/2014/main" id="{9512F381-C9E2-42DB-9804-E2A3110E4A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>
              <a:extLst>
                <a:ext uri="{FF2B5EF4-FFF2-40B4-BE49-F238E27FC236}">
                  <a16:creationId xmlns:a16="http://schemas.microsoft.com/office/drawing/2014/main" id="{67DAC3FF-4F2A-47A0-92C4-57EBF749DD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6684" y="1307864"/>
              <a:ext cx="63808" cy="63808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>
              <a:extLst>
                <a:ext uri="{FF2B5EF4-FFF2-40B4-BE49-F238E27FC236}">
                  <a16:creationId xmlns:a16="http://schemas.microsoft.com/office/drawing/2014/main" id="{BE93662C-DB9C-4667-9AD5-11F75E4280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58385" y="559565"/>
              <a:ext cx="850392" cy="850392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>
              <a:extLst>
                <a:ext uri="{FF2B5EF4-FFF2-40B4-BE49-F238E27FC236}">
                  <a16:creationId xmlns:a16="http://schemas.microsoft.com/office/drawing/2014/main" id="{0740FC59-4F4D-41D4-B66D-D51D2238A6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67439" y="126841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317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4F6DA39-8E4E-454E-86C7-D4A838982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3723676"/>
            <a:ext cx="7989486" cy="2677123"/>
          </a:xfrm>
          <a:prstGeom prst="rect">
            <a:avLst/>
          </a:prstGeom>
        </p:spPr>
        <p:txBody>
          <a:bodyPr rIns="0"/>
          <a:lstStyle>
            <a:lvl1pPr marL="342900" indent="-342900">
              <a:buFontTx/>
              <a:buNone/>
              <a:defRPr lang="en-US" sz="2400" b="1" kern="100" cap="all" spc="50" baseline="0" dirty="0" smtClean="0">
                <a:solidFill>
                  <a:schemeClr val="bg1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1pPr>
            <a:lvl2pPr marL="0" indent="0" algn="l">
              <a:buFontTx/>
              <a:buNone/>
              <a:defRPr lang="en-US" sz="1800" b="1" kern="100" cap="none" spc="-20" baseline="0" dirty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285750" indent="-28575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 smtClean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buFontTx/>
              <a:buNone/>
              <a:defRPr lang="en-US" sz="1800" b="0" kern="100" cap="none" spc="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Click to edit Master text styles</a:t>
            </a:r>
          </a:p>
          <a:p>
            <a:pPr marL="0" lvl="1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Second level</a:t>
            </a:r>
          </a:p>
          <a:p>
            <a:pPr marL="0" lvl="2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Third level</a:t>
            </a:r>
          </a:p>
          <a:p>
            <a:pPr marL="0" lvl="3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Fourth level</a:t>
            </a:r>
          </a:p>
          <a:p>
            <a:pPr marL="0" lvl="4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​"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7839D-CBF9-114B-90F5-568B184DFB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7045" r="14198" b="549"/>
          <a:stretch/>
        </p:blipFill>
        <p:spPr>
          <a:xfrm>
            <a:off x="1866685" y="-1"/>
            <a:ext cx="10325315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C117D-FDA5-C646-B65D-E1960E2D130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-1" y="0"/>
            <a:ext cx="3893269" cy="6858000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152ED0-32EE-C84A-90C3-DBC2524392E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3504" y="2679119"/>
            <a:ext cx="5483161" cy="150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68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1543B27-30F5-49F3-A344-80EEF4BE7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967113"/>
            <a:ext cx="11274551" cy="4456946"/>
          </a:xfrm>
          <a:prstGeom prst="rect">
            <a:avLst/>
          </a:prstGeom>
        </p:spPr>
        <p:txBody>
          <a:bodyPr/>
          <a:lstStyle>
            <a:lvl3pPr>
              <a:defRPr sz="14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842466-9726-DC47-B132-1768B6A1D9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C23D10D-1090-4427-9F31-293A8D9B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807BFB-B9B3-47AD-BC9E-E45FC0FBF58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21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47D26ED-DCAC-784D-8FBF-7B4971D8A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F362B3D-2ED9-9544-AB97-326723A5E00A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268212" y="1967112"/>
            <a:ext cx="5463540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074E31-D111-4E4A-BFED-12CF43E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AFE581CB-9630-442F-9F85-5B73CB1A97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01F824-F845-4C52-8D8C-D12C1506B8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AA6B8E-78A0-6842-8FEB-267A270EE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397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077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2DD5BFA-48DF-4A44-8880-028FEB55A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67113"/>
            <a:ext cx="3538497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E6409E1-C026-744F-9B47-8A1DBE470FC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41479" y="1967113"/>
            <a:ext cx="7390273" cy="445694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3CE7E6-2002-43B9-B757-E126D43C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9756F10-B099-491A-8000-41328D83DA1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D10391-4DEC-4472-8551-B95123DC0E7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98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eighted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F78F483-CF06-D745-9E9A-FF832429CA3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57200" y="1967113"/>
            <a:ext cx="7395882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BDE57B3-3FCF-A848-96BD-0543FA7C4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8864" y="1967113"/>
            <a:ext cx="3519033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1EEACE-D06E-49E0-A987-8E14B93C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DB30DA13-1B75-4F2B-8A90-EAA75583FA0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429F27-94FE-4D33-982A-4B6409448FE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41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A12911B-D15F-FD4F-9067-CA96DD87905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34091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4D9299F-5755-8A47-B29D-3DFB6430673F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57199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D8C6DC25-F31F-974E-B342-CD0A1930BDA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98863" y="1967113"/>
            <a:ext cx="3523817" cy="44336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70C859-C19B-4489-A1B2-207EA480F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33113BA-4865-4530-9F5F-CA278BA582D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6C490-9CF5-427D-954D-E6F778044CA4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8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6A4689D-793A-3F43-98FE-FB05D3D23B1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5567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5A74519-5A6E-8245-BBDF-62A907DD2E3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3389212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3380FE-C49D-3149-B8BE-638094E1D633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322747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A6CFFE8-63E7-074C-946F-76FDA4803FE9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9256280" y="1967113"/>
            <a:ext cx="2444495" cy="44569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5A8119-8A9D-4E8D-9FBE-CEFF19695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73107CDA-FBDC-42A3-8708-9E1B3ABB63B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256758"/>
            <a:ext cx="11274552" cy="246221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 cap="all" spc="50" baseline="0">
                <a:solidFill>
                  <a:srgbClr val="7D7D7D"/>
                </a:solidFill>
                <a:latin typeface="Arial Narrow" panose="020B0606020202030204" pitchFamily="34" charset="0"/>
              </a:defRPr>
            </a:lvl1pPr>
            <a:lvl2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2pPr>
            <a:lvl3pPr marL="0" indent="0">
              <a:buNone/>
              <a:defRPr lang="en-US" sz="1800" b="1" kern="100" cap="all" spc="50" baseline="0" dirty="0" smtClean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3pPr>
            <a:lvl4pPr marL="0" indent="0">
              <a:buNone/>
              <a:defRPr lang="en-US" sz="1800" b="1" kern="100" cap="all" spc="50" baseline="0" dirty="0">
                <a:solidFill>
                  <a:srgbClr val="7D7D7D"/>
                </a:solidFill>
                <a:latin typeface="Arial Narrow" panose="020B0606020202030204" pitchFamily="34" charset="0"/>
                <a:ea typeface="+mn-ea"/>
                <a:cs typeface="Arial" panose="020B0604020202020204" pitchFamily="34" charset="0"/>
              </a:defRPr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4FB6DE-AF47-448D-B87B-D50D718EC4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4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C9411D-BC96-4E78-BA86-AE555DEC23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57200" y="457200"/>
            <a:ext cx="11274552" cy="75399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A8562-B6C4-4F72-9A77-9CE22CA5E603}"/>
              </a:ext>
            </a:extLst>
          </p:cNvPr>
          <p:cNvSpPr txBox="1"/>
          <p:nvPr userDrawn="1"/>
        </p:nvSpPr>
        <p:spPr>
          <a:xfrm>
            <a:off x="609779" y="6501327"/>
            <a:ext cx="480901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</a:pPr>
            <a:r>
              <a:rPr lang="en-US" sz="800" kern="100" cap="all" spc="50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| ©2020 F5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FC7C42-B2DD-4FEE-B3DC-79EBB56C4AAB}"/>
              </a:ext>
            </a:extLst>
          </p:cNvPr>
          <p:cNvSpPr txBox="1"/>
          <p:nvPr userDrawn="1"/>
        </p:nvSpPr>
        <p:spPr>
          <a:xfrm>
            <a:off x="6805" y="6501327"/>
            <a:ext cx="567398" cy="104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4" algn="r">
              <a:lnSpc>
                <a:spcPct val="85000"/>
              </a:lnSpc>
              <a:spcBef>
                <a:spcPts val="200"/>
              </a:spcBef>
              <a:spcAft>
                <a:spcPts val="400"/>
              </a:spcAft>
              <a:buClr>
                <a:schemeClr val="accent5"/>
              </a:buClr>
              <a:buFont typeface="Arial" panose="020B0604020202020204" pitchFamily="34" charset="0"/>
              <a:buChar char="​"/>
            </a:pPr>
            <a:fld id="{CB0320B6-2A61-43CE-9396-B5C4FB4B7D43}" type="slidenum">
              <a:rPr lang="en-US" sz="800" kern="100" cap="all" spc="50" smtClean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pPr marL="0" lvl="4" algn="r">
                <a:lnSpc>
                  <a:spcPct val="85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5"/>
                </a:buClr>
                <a:buFont typeface="Arial" panose="020B0604020202020204" pitchFamily="34" charset="0"/>
                <a:buChar char="​"/>
              </a:pPr>
              <a:t>‹#›</a:t>
            </a:fld>
            <a:endParaRPr lang="en-US" sz="800" kern="100" cap="all" spc="50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22">
            <a:extLst>
              <a:ext uri="{FF2B5EF4-FFF2-40B4-BE49-F238E27FC236}">
                <a16:creationId xmlns:a16="http://schemas.microsoft.com/office/drawing/2014/main" id="{29626AFC-C13A-41B0-9A82-B92C271DFB3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489503" y="6431000"/>
            <a:ext cx="245297" cy="245297"/>
            <a:chOff x="5266" y="0"/>
            <a:chExt cx="733" cy="733"/>
          </a:xfrm>
          <a:solidFill>
            <a:schemeClr val="bg2"/>
          </a:solidFill>
        </p:grpSpPr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2DC360D-71B4-488C-8896-2059F99754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A34EC3A7-51CE-4A8F-92FA-4B8859A37D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11" y="645"/>
              <a:ext cx="55" cy="55"/>
            </a:xfrm>
            <a:custGeom>
              <a:avLst/>
              <a:gdLst>
                <a:gd name="T0" fmla="*/ 277 w 345"/>
                <a:gd name="T1" fmla="*/ 68 h 345"/>
                <a:gd name="T2" fmla="*/ 320 w 345"/>
                <a:gd name="T3" fmla="*/ 172 h 345"/>
                <a:gd name="T4" fmla="*/ 277 w 345"/>
                <a:gd name="T5" fmla="*/ 278 h 345"/>
                <a:gd name="T6" fmla="*/ 172 w 345"/>
                <a:gd name="T7" fmla="*/ 322 h 345"/>
                <a:gd name="T8" fmla="*/ 67 w 345"/>
                <a:gd name="T9" fmla="*/ 278 h 345"/>
                <a:gd name="T10" fmla="*/ 24 w 345"/>
                <a:gd name="T11" fmla="*/ 172 h 345"/>
                <a:gd name="T12" fmla="*/ 67 w 345"/>
                <a:gd name="T13" fmla="*/ 68 h 345"/>
                <a:gd name="T14" fmla="*/ 172 w 345"/>
                <a:gd name="T15" fmla="*/ 23 h 345"/>
                <a:gd name="T16" fmla="*/ 277 w 345"/>
                <a:gd name="T17" fmla="*/ 68 h 345"/>
                <a:gd name="T18" fmla="*/ 295 w 345"/>
                <a:gd name="T19" fmla="*/ 50 h 345"/>
                <a:gd name="T20" fmla="*/ 172 w 345"/>
                <a:gd name="T21" fmla="*/ 0 h 345"/>
                <a:gd name="T22" fmla="*/ 51 w 345"/>
                <a:gd name="T23" fmla="*/ 50 h 345"/>
                <a:gd name="T24" fmla="*/ 0 w 345"/>
                <a:gd name="T25" fmla="*/ 172 h 345"/>
                <a:gd name="T26" fmla="*/ 50 w 345"/>
                <a:gd name="T27" fmla="*/ 295 h 345"/>
                <a:gd name="T28" fmla="*/ 172 w 345"/>
                <a:gd name="T29" fmla="*/ 345 h 345"/>
                <a:gd name="T30" fmla="*/ 295 w 345"/>
                <a:gd name="T31" fmla="*/ 295 h 345"/>
                <a:gd name="T32" fmla="*/ 345 w 345"/>
                <a:gd name="T33" fmla="*/ 172 h 345"/>
                <a:gd name="T34" fmla="*/ 295 w 345"/>
                <a:gd name="T35" fmla="*/ 50 h 345"/>
                <a:gd name="T36" fmla="*/ 198 w 345"/>
                <a:gd name="T37" fmla="*/ 164 h 345"/>
                <a:gd name="T38" fmla="*/ 166 w 345"/>
                <a:gd name="T39" fmla="*/ 168 h 345"/>
                <a:gd name="T40" fmla="*/ 136 w 345"/>
                <a:gd name="T41" fmla="*/ 168 h 345"/>
                <a:gd name="T42" fmla="*/ 136 w 345"/>
                <a:gd name="T43" fmla="*/ 100 h 345"/>
                <a:gd name="T44" fmla="*/ 164 w 345"/>
                <a:gd name="T45" fmla="*/ 100 h 345"/>
                <a:gd name="T46" fmla="*/ 205 w 345"/>
                <a:gd name="T47" fmla="*/ 107 h 345"/>
                <a:gd name="T48" fmla="*/ 217 w 345"/>
                <a:gd name="T49" fmla="*/ 134 h 345"/>
                <a:gd name="T50" fmla="*/ 198 w 345"/>
                <a:gd name="T51" fmla="*/ 164 h 345"/>
                <a:gd name="T52" fmla="*/ 103 w 345"/>
                <a:gd name="T53" fmla="*/ 266 h 345"/>
                <a:gd name="T54" fmla="*/ 136 w 345"/>
                <a:gd name="T55" fmla="*/ 266 h 345"/>
                <a:gd name="T56" fmla="*/ 136 w 345"/>
                <a:gd name="T57" fmla="*/ 192 h 345"/>
                <a:gd name="T58" fmla="*/ 162 w 345"/>
                <a:gd name="T59" fmla="*/ 192 h 345"/>
                <a:gd name="T60" fmla="*/ 200 w 345"/>
                <a:gd name="T61" fmla="*/ 198 h 345"/>
                <a:gd name="T62" fmla="*/ 217 w 345"/>
                <a:gd name="T63" fmla="*/ 241 h 345"/>
                <a:gd name="T64" fmla="*/ 217 w 345"/>
                <a:gd name="T65" fmla="*/ 256 h 345"/>
                <a:gd name="T66" fmla="*/ 218 w 345"/>
                <a:gd name="T67" fmla="*/ 262 h 345"/>
                <a:gd name="T68" fmla="*/ 218 w 345"/>
                <a:gd name="T69" fmla="*/ 265 h 345"/>
                <a:gd name="T70" fmla="*/ 219 w 345"/>
                <a:gd name="T71" fmla="*/ 266 h 345"/>
                <a:gd name="T72" fmla="*/ 250 w 345"/>
                <a:gd name="T73" fmla="*/ 266 h 345"/>
                <a:gd name="T74" fmla="*/ 249 w 345"/>
                <a:gd name="T75" fmla="*/ 264 h 345"/>
                <a:gd name="T76" fmla="*/ 247 w 345"/>
                <a:gd name="T77" fmla="*/ 254 h 345"/>
                <a:gd name="T78" fmla="*/ 247 w 345"/>
                <a:gd name="T79" fmla="*/ 240 h 345"/>
                <a:gd name="T80" fmla="*/ 247 w 345"/>
                <a:gd name="T81" fmla="*/ 226 h 345"/>
                <a:gd name="T82" fmla="*/ 237 w 345"/>
                <a:gd name="T83" fmla="*/ 197 h 345"/>
                <a:gd name="T84" fmla="*/ 204 w 345"/>
                <a:gd name="T85" fmla="*/ 178 h 345"/>
                <a:gd name="T86" fmla="*/ 231 w 345"/>
                <a:gd name="T87" fmla="*/ 169 h 345"/>
                <a:gd name="T88" fmla="*/ 250 w 345"/>
                <a:gd name="T89" fmla="*/ 132 h 345"/>
                <a:gd name="T90" fmla="*/ 220 w 345"/>
                <a:gd name="T91" fmla="*/ 84 h 345"/>
                <a:gd name="T92" fmla="*/ 169 w 345"/>
                <a:gd name="T93" fmla="*/ 77 h 345"/>
                <a:gd name="T94" fmla="*/ 103 w 345"/>
                <a:gd name="T95" fmla="*/ 77 h 345"/>
                <a:gd name="T96" fmla="*/ 103 w 345"/>
                <a:gd name="T97" fmla="*/ 266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5" h="345">
                  <a:moveTo>
                    <a:pt x="277" y="68"/>
                  </a:moveTo>
                  <a:cubicBezTo>
                    <a:pt x="306" y="96"/>
                    <a:pt x="320" y="131"/>
                    <a:pt x="320" y="172"/>
                  </a:cubicBezTo>
                  <a:cubicBezTo>
                    <a:pt x="320" y="213"/>
                    <a:pt x="306" y="249"/>
                    <a:pt x="277" y="278"/>
                  </a:cubicBezTo>
                  <a:cubicBezTo>
                    <a:pt x="248" y="307"/>
                    <a:pt x="213" y="322"/>
                    <a:pt x="172" y="322"/>
                  </a:cubicBezTo>
                  <a:cubicBezTo>
                    <a:pt x="131" y="322"/>
                    <a:pt x="96" y="307"/>
                    <a:pt x="67" y="278"/>
                  </a:cubicBezTo>
                  <a:cubicBezTo>
                    <a:pt x="38" y="249"/>
                    <a:pt x="24" y="213"/>
                    <a:pt x="24" y="172"/>
                  </a:cubicBezTo>
                  <a:cubicBezTo>
                    <a:pt x="24" y="131"/>
                    <a:pt x="38" y="96"/>
                    <a:pt x="67" y="68"/>
                  </a:cubicBezTo>
                  <a:cubicBezTo>
                    <a:pt x="96" y="38"/>
                    <a:pt x="131" y="23"/>
                    <a:pt x="172" y="23"/>
                  </a:cubicBezTo>
                  <a:cubicBezTo>
                    <a:pt x="213" y="23"/>
                    <a:pt x="248" y="38"/>
                    <a:pt x="277" y="68"/>
                  </a:cubicBezTo>
                  <a:close/>
                  <a:moveTo>
                    <a:pt x="295" y="50"/>
                  </a:moveTo>
                  <a:cubicBezTo>
                    <a:pt x="261" y="17"/>
                    <a:pt x="220" y="0"/>
                    <a:pt x="172" y="0"/>
                  </a:cubicBezTo>
                  <a:cubicBezTo>
                    <a:pt x="125" y="0"/>
                    <a:pt x="84" y="17"/>
                    <a:pt x="51" y="50"/>
                  </a:cubicBezTo>
                  <a:cubicBezTo>
                    <a:pt x="17" y="84"/>
                    <a:pt x="0" y="125"/>
                    <a:pt x="0" y="172"/>
                  </a:cubicBezTo>
                  <a:cubicBezTo>
                    <a:pt x="0" y="220"/>
                    <a:pt x="17" y="261"/>
                    <a:pt x="50" y="295"/>
                  </a:cubicBezTo>
                  <a:cubicBezTo>
                    <a:pt x="83" y="329"/>
                    <a:pt x="124" y="345"/>
                    <a:pt x="172" y="345"/>
                  </a:cubicBezTo>
                  <a:cubicBezTo>
                    <a:pt x="220" y="345"/>
                    <a:pt x="261" y="329"/>
                    <a:pt x="295" y="295"/>
                  </a:cubicBezTo>
                  <a:cubicBezTo>
                    <a:pt x="328" y="261"/>
                    <a:pt x="345" y="220"/>
                    <a:pt x="345" y="172"/>
                  </a:cubicBezTo>
                  <a:cubicBezTo>
                    <a:pt x="345" y="124"/>
                    <a:pt x="328" y="84"/>
                    <a:pt x="295" y="50"/>
                  </a:cubicBezTo>
                  <a:close/>
                  <a:moveTo>
                    <a:pt x="198" y="164"/>
                  </a:moveTo>
                  <a:cubicBezTo>
                    <a:pt x="191" y="167"/>
                    <a:pt x="180" y="168"/>
                    <a:pt x="166" y="168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36" y="100"/>
                    <a:pt x="136" y="100"/>
                    <a:pt x="136" y="100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83" y="100"/>
                    <a:pt x="196" y="102"/>
                    <a:pt x="205" y="107"/>
                  </a:cubicBezTo>
                  <a:cubicBezTo>
                    <a:pt x="213" y="112"/>
                    <a:pt x="217" y="121"/>
                    <a:pt x="217" y="134"/>
                  </a:cubicBezTo>
                  <a:cubicBezTo>
                    <a:pt x="217" y="149"/>
                    <a:pt x="211" y="159"/>
                    <a:pt x="198" y="164"/>
                  </a:cubicBezTo>
                  <a:close/>
                  <a:moveTo>
                    <a:pt x="103" y="266"/>
                  </a:moveTo>
                  <a:cubicBezTo>
                    <a:pt x="136" y="266"/>
                    <a:pt x="136" y="266"/>
                    <a:pt x="136" y="266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80" y="192"/>
                    <a:pt x="192" y="193"/>
                    <a:pt x="200" y="198"/>
                  </a:cubicBezTo>
                  <a:cubicBezTo>
                    <a:pt x="211" y="205"/>
                    <a:pt x="217" y="219"/>
                    <a:pt x="217" y="241"/>
                  </a:cubicBezTo>
                  <a:cubicBezTo>
                    <a:pt x="217" y="256"/>
                    <a:pt x="217" y="256"/>
                    <a:pt x="217" y="256"/>
                  </a:cubicBezTo>
                  <a:cubicBezTo>
                    <a:pt x="218" y="262"/>
                    <a:pt x="218" y="262"/>
                    <a:pt x="218" y="262"/>
                  </a:cubicBezTo>
                  <a:cubicBezTo>
                    <a:pt x="218" y="263"/>
                    <a:pt x="218" y="264"/>
                    <a:pt x="218" y="265"/>
                  </a:cubicBezTo>
                  <a:cubicBezTo>
                    <a:pt x="219" y="265"/>
                    <a:pt x="219" y="266"/>
                    <a:pt x="219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4"/>
                    <a:pt x="249" y="264"/>
                    <a:pt x="249" y="264"/>
                  </a:cubicBezTo>
                  <a:cubicBezTo>
                    <a:pt x="248" y="263"/>
                    <a:pt x="248" y="259"/>
                    <a:pt x="247" y="254"/>
                  </a:cubicBezTo>
                  <a:cubicBezTo>
                    <a:pt x="247" y="249"/>
                    <a:pt x="247" y="244"/>
                    <a:pt x="247" y="240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47" y="217"/>
                    <a:pt x="244" y="207"/>
                    <a:pt x="237" y="197"/>
                  </a:cubicBezTo>
                  <a:cubicBezTo>
                    <a:pt x="230" y="187"/>
                    <a:pt x="219" y="181"/>
                    <a:pt x="204" y="178"/>
                  </a:cubicBezTo>
                  <a:cubicBezTo>
                    <a:pt x="216" y="176"/>
                    <a:pt x="225" y="173"/>
                    <a:pt x="231" y="169"/>
                  </a:cubicBezTo>
                  <a:cubicBezTo>
                    <a:pt x="244" y="161"/>
                    <a:pt x="250" y="148"/>
                    <a:pt x="250" y="132"/>
                  </a:cubicBezTo>
                  <a:cubicBezTo>
                    <a:pt x="250" y="108"/>
                    <a:pt x="240" y="92"/>
                    <a:pt x="220" y="84"/>
                  </a:cubicBezTo>
                  <a:cubicBezTo>
                    <a:pt x="210" y="79"/>
                    <a:pt x="192" y="77"/>
                    <a:pt x="169" y="77"/>
                  </a:cubicBezTo>
                  <a:cubicBezTo>
                    <a:pt x="103" y="77"/>
                    <a:pt x="103" y="77"/>
                    <a:pt x="103" y="77"/>
                  </a:cubicBezTo>
                  <a:lnTo>
                    <a:pt x="103" y="2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2" name="Freeform 26">
              <a:extLst>
                <a:ext uri="{FF2B5EF4-FFF2-40B4-BE49-F238E27FC236}">
                  <a16:creationId xmlns:a16="http://schemas.microsoft.com/office/drawing/2014/main" id="{C82CF4C1-CA69-457D-9812-4A56E6C68A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6" y="0"/>
              <a:ext cx="733" cy="733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3" name="Freeform 27">
              <a:extLst>
                <a:ext uri="{FF2B5EF4-FFF2-40B4-BE49-F238E27FC236}">
                  <a16:creationId xmlns:a16="http://schemas.microsoft.com/office/drawing/2014/main" id="{611BFE3D-6CF1-4DB1-95BC-460C52FA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60" y="61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</p:grp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03DCA83-5940-4069-920B-3D60C4F72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64069"/>
            <a:ext cx="11266558" cy="442568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7039F2-F140-4D23-8A65-DF6FD22154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5108" y="6482860"/>
            <a:ext cx="2142448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800" b="0" i="0" cap="all" baseline="0" smtClean="0">
                <a:solidFill>
                  <a:schemeClr val="tx1"/>
                </a:solidFill>
                <a:latin typeface="Arial Narrow" panose="020B0604020202020204" pitchFamily="34" charset="0"/>
                <a:cs typeface="Arial Narrow" panose="020B0604020202020204" pitchFamily="34" charset="0"/>
              </a:defRPr>
            </a:lvl1pPr>
          </a:lstStyle>
          <a:p>
            <a:r>
              <a:rPr lang="en-US"/>
              <a:t>CONFIDENTIAL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0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49" r:id="rId3"/>
    <p:sldLayoutId id="2147483650" r:id="rId4"/>
    <p:sldLayoutId id="2147483652" r:id="rId5"/>
    <p:sldLayoutId id="2147483660" r:id="rId6"/>
    <p:sldLayoutId id="2147483658" r:id="rId7"/>
    <p:sldLayoutId id="2147483661" r:id="rId8"/>
    <p:sldLayoutId id="2147483659" r:id="rId9"/>
    <p:sldLayoutId id="2147483654" r:id="rId10"/>
    <p:sldLayoutId id="2147483687" r:id="rId11"/>
    <p:sldLayoutId id="2147483655" r:id="rId12"/>
    <p:sldLayoutId id="2147483651" r:id="rId13"/>
    <p:sldLayoutId id="2147483683" r:id="rId14"/>
    <p:sldLayoutId id="2147483677" r:id="rId15"/>
    <p:sldLayoutId id="2147483665" r:id="rId16"/>
    <p:sldLayoutId id="2147483685" r:id="rId17"/>
    <p:sldLayoutId id="2147483678" r:id="rId18"/>
    <p:sldLayoutId id="2147483662" r:id="rId19"/>
    <p:sldLayoutId id="2147483663" r:id="rId20"/>
    <p:sldLayoutId id="2147483668" r:id="rId21"/>
    <p:sldLayoutId id="2147483667" r:id="rId22"/>
    <p:sldLayoutId id="2147483669" r:id="rId23"/>
    <p:sldLayoutId id="2147483689" r:id="rId24"/>
    <p:sldLayoutId id="2147483690" r:id="rId25"/>
    <p:sldLayoutId id="2147483671" r:id="rId26"/>
    <p:sldLayoutId id="2147483666" r:id="rId27"/>
    <p:sldLayoutId id="2147483680" r:id="rId28"/>
    <p:sldLayoutId id="2147483681" r:id="rId29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00" spc="-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2400"/>
        </a:spcBef>
        <a:buFont typeface="Arial" panose="020B0604020202020204" pitchFamily="34" charset="0"/>
        <a:buChar char="​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600" indent="-228600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1800" kern="100" spc="-2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457200" indent="-228600" algn="l" defTabSz="914400" rtl="0" eaLnBrk="1" latinLnBrk="0" hangingPunct="1">
        <a:lnSpc>
          <a:spcPct val="95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−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400"/>
        </a:spcAft>
        <a:buFont typeface="Arial" panose="020B0604020202020204" pitchFamily="34" charset="0"/>
        <a:buChar char="​"/>
        <a:defRPr sz="1800" b="1" kern="100" cap="none" spc="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400" b="1" kern="100" cap="all" spc="50" baseline="0">
          <a:solidFill>
            <a:schemeClr val="accent1"/>
          </a:solidFill>
          <a:latin typeface="Arial Narrow" panose="020B0606020202030204" pitchFamily="34" charset="0"/>
          <a:ea typeface="+mn-ea"/>
          <a:cs typeface="Arial" panose="020B0604020202020204" pitchFamily="34" charset="0"/>
        </a:defRPr>
      </a:lvl6pPr>
      <a:lvl7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7pPr>
      <a:lvl8pPr marL="17145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200"/>
        </a:spcAft>
        <a:buFont typeface="Arial" panose="020B0604020202020204" pitchFamily="34" charset="0"/>
        <a:buChar char="•"/>
        <a:defRPr sz="14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8pPr>
      <a:lvl9pPr marL="342900" indent="-171450" algn="l" defTabSz="914400" rtl="0" eaLnBrk="1" latinLnBrk="0" hangingPunct="1">
        <a:lnSpc>
          <a:spcPct val="90000"/>
        </a:lnSpc>
        <a:spcBef>
          <a:spcPts val="600"/>
        </a:spcBef>
        <a:spcAft>
          <a:spcPts val="400"/>
        </a:spcAft>
        <a:buFont typeface="Arial" panose="020B0604020202020204" pitchFamily="34" charset="0"/>
        <a:buChar char="−"/>
        <a:defRPr sz="1200" kern="100" spc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032" userDrawn="1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1248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tif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AD7DA5-DEA9-4640-9EDF-4F9D86FDB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51" y="1943101"/>
            <a:ext cx="11260619" cy="2971799"/>
          </a:xfrm>
        </p:spPr>
        <p:txBody>
          <a:bodyPr/>
          <a:lstStyle/>
          <a:p>
            <a:r>
              <a:rPr lang="en-US" dirty="0"/>
              <a:t>CIS/IPAM Learning Session</a:t>
            </a:r>
          </a:p>
        </p:txBody>
      </p:sp>
    </p:spTree>
    <p:extLst>
      <p:ext uri="{BB962C8B-B14F-4D97-AF65-F5344CB8AC3E}">
        <p14:creationId xmlns:p14="http://schemas.microsoft.com/office/powerpoint/2010/main" val="118911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4E648BE-20EC-8540-8EE4-14E921340815}"/>
              </a:ext>
            </a:extLst>
          </p:cNvPr>
          <p:cNvSpPr/>
          <p:nvPr/>
        </p:nvSpPr>
        <p:spPr>
          <a:xfrm>
            <a:off x="620787" y="1631186"/>
            <a:ext cx="1567542" cy="4191000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0BFBC1E4-7910-CA4A-8565-BEF67AFCB468}"/>
              </a:ext>
            </a:extLst>
          </p:cNvPr>
          <p:cNvSpPr/>
          <p:nvPr/>
        </p:nvSpPr>
        <p:spPr>
          <a:xfrm>
            <a:off x="888617" y="1819481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BIG-IP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930BAE3-0989-F848-BF3B-CEF294628BD0}"/>
              </a:ext>
            </a:extLst>
          </p:cNvPr>
          <p:cNvGrpSpPr/>
          <p:nvPr/>
        </p:nvGrpSpPr>
        <p:grpSpPr>
          <a:xfrm>
            <a:off x="747740" y="1845106"/>
            <a:ext cx="429768" cy="439512"/>
            <a:chOff x="1654687" y="821796"/>
            <a:chExt cx="479347" cy="491779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0003D37-3882-F646-8A63-04E092C4AA2A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78" name="Freeform 26">
              <a:extLst>
                <a:ext uri="{FF2B5EF4-FFF2-40B4-BE49-F238E27FC236}">
                  <a16:creationId xmlns:a16="http://schemas.microsoft.com/office/drawing/2014/main" id="{0673B672-3B9E-D14F-B47A-E96B34DB3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81913B4-BFD4-0B49-A9C6-FB0F12588515}"/>
              </a:ext>
            </a:extLst>
          </p:cNvPr>
          <p:cNvCxnSpPr/>
          <p:nvPr/>
        </p:nvCxnSpPr>
        <p:spPr>
          <a:xfrm>
            <a:off x="1181101" y="191826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3612037-853C-8F47-ADB6-513BFFF77BA3}"/>
              </a:ext>
            </a:extLst>
          </p:cNvPr>
          <p:cNvCxnSpPr/>
          <p:nvPr/>
        </p:nvCxnSpPr>
        <p:spPr>
          <a:xfrm>
            <a:off x="1181101" y="2230060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sp>
        <p:nvSpPr>
          <p:cNvPr id="81" name="Freeform 6">
            <a:extLst>
              <a:ext uri="{FF2B5EF4-FFF2-40B4-BE49-F238E27FC236}">
                <a16:creationId xmlns:a16="http://schemas.microsoft.com/office/drawing/2014/main" id="{8E6665EC-83DF-554C-AA55-2DC1C573058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25749" y="3640771"/>
            <a:ext cx="640080" cy="606876"/>
          </a:xfrm>
          <a:custGeom>
            <a:avLst/>
            <a:gdLst>
              <a:gd name="T0" fmla="*/ 492 w 494"/>
              <a:gd name="T1" fmla="*/ 230 h 469"/>
              <a:gd name="T2" fmla="*/ 432 w 494"/>
              <a:gd name="T3" fmla="*/ 161 h 469"/>
              <a:gd name="T4" fmla="*/ 423 w 494"/>
              <a:gd name="T5" fmla="*/ 160 h 469"/>
              <a:gd name="T6" fmla="*/ 422 w 494"/>
              <a:gd name="T7" fmla="*/ 169 h 469"/>
              <a:gd name="T8" fmla="*/ 473 w 494"/>
              <a:gd name="T9" fmla="*/ 228 h 469"/>
              <a:gd name="T10" fmla="*/ 373 w 494"/>
              <a:gd name="T11" fmla="*/ 228 h 469"/>
              <a:gd name="T12" fmla="*/ 295 w 494"/>
              <a:gd name="T13" fmla="*/ 140 h 469"/>
              <a:gd name="T14" fmla="*/ 335 w 494"/>
              <a:gd name="T15" fmla="*/ 22 h 469"/>
              <a:gd name="T16" fmla="*/ 375 w 494"/>
              <a:gd name="T17" fmla="*/ 89 h 469"/>
              <a:gd name="T18" fmla="*/ 381 w 494"/>
              <a:gd name="T19" fmla="*/ 92 h 469"/>
              <a:gd name="T20" fmla="*/ 384 w 494"/>
              <a:gd name="T21" fmla="*/ 91 h 469"/>
              <a:gd name="T22" fmla="*/ 386 w 494"/>
              <a:gd name="T23" fmla="*/ 83 h 469"/>
              <a:gd name="T24" fmla="*/ 339 w 494"/>
              <a:gd name="T25" fmla="*/ 4 h 469"/>
              <a:gd name="T26" fmla="*/ 331 w 494"/>
              <a:gd name="T27" fmla="*/ 1 h 469"/>
              <a:gd name="T28" fmla="*/ 245 w 494"/>
              <a:gd name="T29" fmla="*/ 35 h 469"/>
              <a:gd name="T30" fmla="*/ 242 w 494"/>
              <a:gd name="T31" fmla="*/ 44 h 469"/>
              <a:gd name="T32" fmla="*/ 250 w 494"/>
              <a:gd name="T33" fmla="*/ 47 h 469"/>
              <a:gd name="T34" fmla="*/ 323 w 494"/>
              <a:gd name="T35" fmla="*/ 18 h 469"/>
              <a:gd name="T36" fmla="*/ 282 w 494"/>
              <a:gd name="T37" fmla="*/ 139 h 469"/>
              <a:gd name="T38" fmla="*/ 277 w 494"/>
              <a:gd name="T39" fmla="*/ 139 h 469"/>
              <a:gd name="T40" fmla="*/ 180 w 494"/>
              <a:gd name="T41" fmla="*/ 228 h 469"/>
              <a:gd name="T42" fmla="*/ 112 w 494"/>
              <a:gd name="T43" fmla="*/ 228 h 469"/>
              <a:gd name="T44" fmla="*/ 56 w 494"/>
              <a:gd name="T45" fmla="*/ 178 h 469"/>
              <a:gd name="T46" fmla="*/ 0 w 494"/>
              <a:gd name="T47" fmla="*/ 234 h 469"/>
              <a:gd name="T48" fmla="*/ 56 w 494"/>
              <a:gd name="T49" fmla="*/ 290 h 469"/>
              <a:gd name="T50" fmla="*/ 112 w 494"/>
              <a:gd name="T51" fmla="*/ 241 h 469"/>
              <a:gd name="T52" fmla="*/ 180 w 494"/>
              <a:gd name="T53" fmla="*/ 241 h 469"/>
              <a:gd name="T54" fmla="*/ 277 w 494"/>
              <a:gd name="T55" fmla="*/ 330 h 469"/>
              <a:gd name="T56" fmla="*/ 282 w 494"/>
              <a:gd name="T57" fmla="*/ 330 h 469"/>
              <a:gd name="T58" fmla="*/ 324 w 494"/>
              <a:gd name="T59" fmla="*/ 452 h 469"/>
              <a:gd name="T60" fmla="*/ 250 w 494"/>
              <a:gd name="T61" fmla="*/ 422 h 469"/>
              <a:gd name="T62" fmla="*/ 242 w 494"/>
              <a:gd name="T63" fmla="*/ 426 h 469"/>
              <a:gd name="T64" fmla="*/ 246 w 494"/>
              <a:gd name="T65" fmla="*/ 434 h 469"/>
              <a:gd name="T66" fmla="*/ 331 w 494"/>
              <a:gd name="T67" fmla="*/ 468 h 469"/>
              <a:gd name="T68" fmla="*/ 334 w 494"/>
              <a:gd name="T69" fmla="*/ 469 h 469"/>
              <a:gd name="T70" fmla="*/ 339 w 494"/>
              <a:gd name="T71" fmla="*/ 466 h 469"/>
              <a:gd name="T72" fmla="*/ 386 w 494"/>
              <a:gd name="T73" fmla="*/ 387 h 469"/>
              <a:gd name="T74" fmla="*/ 384 w 494"/>
              <a:gd name="T75" fmla="*/ 378 h 469"/>
              <a:gd name="T76" fmla="*/ 375 w 494"/>
              <a:gd name="T77" fmla="*/ 380 h 469"/>
              <a:gd name="T78" fmla="*/ 336 w 494"/>
              <a:gd name="T79" fmla="*/ 447 h 469"/>
              <a:gd name="T80" fmla="*/ 295 w 494"/>
              <a:gd name="T81" fmla="*/ 329 h 469"/>
              <a:gd name="T82" fmla="*/ 373 w 494"/>
              <a:gd name="T83" fmla="*/ 241 h 469"/>
              <a:gd name="T84" fmla="*/ 473 w 494"/>
              <a:gd name="T85" fmla="*/ 241 h 469"/>
              <a:gd name="T86" fmla="*/ 422 w 494"/>
              <a:gd name="T87" fmla="*/ 300 h 469"/>
              <a:gd name="T88" fmla="*/ 423 w 494"/>
              <a:gd name="T89" fmla="*/ 309 h 469"/>
              <a:gd name="T90" fmla="*/ 427 w 494"/>
              <a:gd name="T91" fmla="*/ 310 h 469"/>
              <a:gd name="T92" fmla="*/ 432 w 494"/>
              <a:gd name="T93" fmla="*/ 308 h 469"/>
              <a:gd name="T94" fmla="*/ 492 w 494"/>
              <a:gd name="T95" fmla="*/ 239 h 469"/>
              <a:gd name="T96" fmla="*/ 492 w 494"/>
              <a:gd name="T97" fmla="*/ 230 h 469"/>
              <a:gd name="T98" fmla="*/ 56 w 494"/>
              <a:gd name="T99" fmla="*/ 278 h 469"/>
              <a:gd name="T100" fmla="*/ 12 w 494"/>
              <a:gd name="T101" fmla="*/ 234 h 469"/>
              <a:gd name="T102" fmla="*/ 56 w 494"/>
              <a:gd name="T103" fmla="*/ 191 h 469"/>
              <a:gd name="T104" fmla="*/ 100 w 494"/>
              <a:gd name="T105" fmla="*/ 234 h 469"/>
              <a:gd name="T106" fmla="*/ 56 w 494"/>
              <a:gd name="T107" fmla="*/ 278 h 469"/>
              <a:gd name="T108" fmla="*/ 277 w 494"/>
              <a:gd name="T109" fmla="*/ 318 h 469"/>
              <a:gd name="T110" fmla="*/ 193 w 494"/>
              <a:gd name="T111" fmla="*/ 234 h 469"/>
              <a:gd name="T112" fmla="*/ 277 w 494"/>
              <a:gd name="T113" fmla="*/ 151 h 469"/>
              <a:gd name="T114" fmla="*/ 360 w 494"/>
              <a:gd name="T115" fmla="*/ 234 h 469"/>
              <a:gd name="T116" fmla="*/ 277 w 494"/>
              <a:gd name="T117" fmla="*/ 318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94" h="469">
                <a:moveTo>
                  <a:pt x="492" y="230"/>
                </a:moveTo>
                <a:cubicBezTo>
                  <a:pt x="432" y="161"/>
                  <a:pt x="432" y="161"/>
                  <a:pt x="432" y="161"/>
                </a:cubicBezTo>
                <a:cubicBezTo>
                  <a:pt x="429" y="158"/>
                  <a:pt x="425" y="158"/>
                  <a:pt x="423" y="160"/>
                </a:cubicBezTo>
                <a:cubicBezTo>
                  <a:pt x="420" y="162"/>
                  <a:pt x="420" y="166"/>
                  <a:pt x="422" y="169"/>
                </a:cubicBezTo>
                <a:cubicBezTo>
                  <a:pt x="473" y="228"/>
                  <a:pt x="473" y="228"/>
                  <a:pt x="473" y="228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0" y="184"/>
                  <a:pt x="337" y="148"/>
                  <a:pt x="295" y="140"/>
                </a:cubicBezTo>
                <a:cubicBezTo>
                  <a:pt x="335" y="22"/>
                  <a:pt x="335" y="22"/>
                  <a:pt x="335" y="22"/>
                </a:cubicBezTo>
                <a:cubicBezTo>
                  <a:pt x="375" y="89"/>
                  <a:pt x="375" y="89"/>
                  <a:pt x="375" y="89"/>
                </a:cubicBezTo>
                <a:cubicBezTo>
                  <a:pt x="376" y="91"/>
                  <a:pt x="378" y="92"/>
                  <a:pt x="381" y="92"/>
                </a:cubicBezTo>
                <a:cubicBezTo>
                  <a:pt x="382" y="92"/>
                  <a:pt x="383" y="92"/>
                  <a:pt x="384" y="91"/>
                </a:cubicBezTo>
                <a:cubicBezTo>
                  <a:pt x="387" y="89"/>
                  <a:pt x="388" y="86"/>
                  <a:pt x="386" y="83"/>
                </a:cubicBezTo>
                <a:cubicBezTo>
                  <a:pt x="339" y="4"/>
                  <a:pt x="339" y="4"/>
                  <a:pt x="339" y="4"/>
                </a:cubicBezTo>
                <a:cubicBezTo>
                  <a:pt x="337" y="1"/>
                  <a:pt x="334" y="0"/>
                  <a:pt x="331" y="1"/>
                </a:cubicBezTo>
                <a:cubicBezTo>
                  <a:pt x="245" y="35"/>
                  <a:pt x="245" y="35"/>
                  <a:pt x="245" y="35"/>
                </a:cubicBezTo>
                <a:cubicBezTo>
                  <a:pt x="242" y="37"/>
                  <a:pt x="241" y="40"/>
                  <a:pt x="242" y="44"/>
                </a:cubicBezTo>
                <a:cubicBezTo>
                  <a:pt x="243" y="47"/>
                  <a:pt x="247" y="48"/>
                  <a:pt x="250" y="47"/>
                </a:cubicBezTo>
                <a:cubicBezTo>
                  <a:pt x="323" y="18"/>
                  <a:pt x="323" y="18"/>
                  <a:pt x="323" y="18"/>
                </a:cubicBezTo>
                <a:cubicBezTo>
                  <a:pt x="282" y="139"/>
                  <a:pt x="282" y="139"/>
                  <a:pt x="282" y="139"/>
                </a:cubicBezTo>
                <a:cubicBezTo>
                  <a:pt x="280" y="139"/>
                  <a:pt x="278" y="139"/>
                  <a:pt x="277" y="139"/>
                </a:cubicBezTo>
                <a:cubicBezTo>
                  <a:pt x="226" y="139"/>
                  <a:pt x="184" y="178"/>
                  <a:pt x="180" y="228"/>
                </a:cubicBezTo>
                <a:cubicBezTo>
                  <a:pt x="112" y="228"/>
                  <a:pt x="112" y="228"/>
                  <a:pt x="112" y="228"/>
                </a:cubicBezTo>
                <a:cubicBezTo>
                  <a:pt x="109" y="200"/>
                  <a:pt x="85" y="178"/>
                  <a:pt x="56" y="178"/>
                </a:cubicBezTo>
                <a:cubicBezTo>
                  <a:pt x="25" y="178"/>
                  <a:pt x="0" y="204"/>
                  <a:pt x="0" y="234"/>
                </a:cubicBezTo>
                <a:cubicBezTo>
                  <a:pt x="0" y="265"/>
                  <a:pt x="25" y="290"/>
                  <a:pt x="56" y="290"/>
                </a:cubicBezTo>
                <a:cubicBezTo>
                  <a:pt x="85" y="290"/>
                  <a:pt x="109" y="269"/>
                  <a:pt x="112" y="241"/>
                </a:cubicBezTo>
                <a:cubicBezTo>
                  <a:pt x="180" y="241"/>
                  <a:pt x="180" y="241"/>
                  <a:pt x="180" y="241"/>
                </a:cubicBezTo>
                <a:cubicBezTo>
                  <a:pt x="184" y="291"/>
                  <a:pt x="226" y="330"/>
                  <a:pt x="277" y="330"/>
                </a:cubicBezTo>
                <a:cubicBezTo>
                  <a:pt x="278" y="330"/>
                  <a:pt x="280" y="330"/>
                  <a:pt x="282" y="330"/>
                </a:cubicBezTo>
                <a:cubicBezTo>
                  <a:pt x="324" y="452"/>
                  <a:pt x="324" y="452"/>
                  <a:pt x="324" y="452"/>
                </a:cubicBezTo>
                <a:cubicBezTo>
                  <a:pt x="250" y="422"/>
                  <a:pt x="250" y="422"/>
                  <a:pt x="250" y="422"/>
                </a:cubicBezTo>
                <a:cubicBezTo>
                  <a:pt x="247" y="421"/>
                  <a:pt x="243" y="423"/>
                  <a:pt x="242" y="426"/>
                </a:cubicBezTo>
                <a:cubicBezTo>
                  <a:pt x="241" y="429"/>
                  <a:pt x="242" y="433"/>
                  <a:pt x="246" y="434"/>
                </a:cubicBezTo>
                <a:cubicBezTo>
                  <a:pt x="331" y="468"/>
                  <a:pt x="331" y="468"/>
                  <a:pt x="331" y="468"/>
                </a:cubicBezTo>
                <a:cubicBezTo>
                  <a:pt x="332" y="469"/>
                  <a:pt x="333" y="469"/>
                  <a:pt x="334" y="469"/>
                </a:cubicBezTo>
                <a:cubicBezTo>
                  <a:pt x="336" y="469"/>
                  <a:pt x="338" y="468"/>
                  <a:pt x="339" y="466"/>
                </a:cubicBezTo>
                <a:cubicBezTo>
                  <a:pt x="386" y="387"/>
                  <a:pt x="386" y="387"/>
                  <a:pt x="386" y="387"/>
                </a:cubicBezTo>
                <a:cubicBezTo>
                  <a:pt x="388" y="384"/>
                  <a:pt x="387" y="380"/>
                  <a:pt x="384" y="378"/>
                </a:cubicBezTo>
                <a:cubicBezTo>
                  <a:pt x="381" y="376"/>
                  <a:pt x="377" y="377"/>
                  <a:pt x="375" y="380"/>
                </a:cubicBezTo>
                <a:cubicBezTo>
                  <a:pt x="336" y="447"/>
                  <a:pt x="336" y="447"/>
                  <a:pt x="336" y="447"/>
                </a:cubicBezTo>
                <a:cubicBezTo>
                  <a:pt x="295" y="329"/>
                  <a:pt x="295" y="329"/>
                  <a:pt x="295" y="329"/>
                </a:cubicBezTo>
                <a:cubicBezTo>
                  <a:pt x="337" y="320"/>
                  <a:pt x="370" y="285"/>
                  <a:pt x="373" y="241"/>
                </a:cubicBezTo>
                <a:cubicBezTo>
                  <a:pt x="473" y="241"/>
                  <a:pt x="473" y="241"/>
                  <a:pt x="473" y="241"/>
                </a:cubicBezTo>
                <a:cubicBezTo>
                  <a:pt x="422" y="300"/>
                  <a:pt x="422" y="300"/>
                  <a:pt x="422" y="300"/>
                </a:cubicBezTo>
                <a:cubicBezTo>
                  <a:pt x="420" y="303"/>
                  <a:pt x="420" y="307"/>
                  <a:pt x="423" y="309"/>
                </a:cubicBezTo>
                <a:cubicBezTo>
                  <a:pt x="424" y="310"/>
                  <a:pt x="425" y="310"/>
                  <a:pt x="427" y="310"/>
                </a:cubicBezTo>
                <a:cubicBezTo>
                  <a:pt x="429" y="310"/>
                  <a:pt x="430" y="310"/>
                  <a:pt x="432" y="308"/>
                </a:cubicBezTo>
                <a:cubicBezTo>
                  <a:pt x="492" y="239"/>
                  <a:pt x="492" y="239"/>
                  <a:pt x="492" y="239"/>
                </a:cubicBezTo>
                <a:cubicBezTo>
                  <a:pt x="494" y="236"/>
                  <a:pt x="494" y="233"/>
                  <a:pt x="492" y="230"/>
                </a:cubicBezTo>
                <a:close/>
                <a:moveTo>
                  <a:pt x="56" y="278"/>
                </a:moveTo>
                <a:cubicBezTo>
                  <a:pt x="32" y="278"/>
                  <a:pt x="12" y="258"/>
                  <a:pt x="12" y="234"/>
                </a:cubicBezTo>
                <a:cubicBezTo>
                  <a:pt x="12" y="211"/>
                  <a:pt x="32" y="191"/>
                  <a:pt x="56" y="191"/>
                </a:cubicBezTo>
                <a:cubicBezTo>
                  <a:pt x="80" y="191"/>
                  <a:pt x="100" y="211"/>
                  <a:pt x="100" y="234"/>
                </a:cubicBezTo>
                <a:cubicBezTo>
                  <a:pt x="100" y="258"/>
                  <a:pt x="80" y="278"/>
                  <a:pt x="56" y="278"/>
                </a:cubicBezTo>
                <a:close/>
                <a:moveTo>
                  <a:pt x="277" y="318"/>
                </a:moveTo>
                <a:cubicBezTo>
                  <a:pt x="230" y="318"/>
                  <a:pt x="193" y="280"/>
                  <a:pt x="193" y="234"/>
                </a:cubicBezTo>
                <a:cubicBezTo>
                  <a:pt x="193" y="189"/>
                  <a:pt x="230" y="151"/>
                  <a:pt x="277" y="151"/>
                </a:cubicBezTo>
                <a:cubicBezTo>
                  <a:pt x="323" y="151"/>
                  <a:pt x="360" y="189"/>
                  <a:pt x="360" y="234"/>
                </a:cubicBezTo>
                <a:cubicBezTo>
                  <a:pt x="360" y="280"/>
                  <a:pt x="323" y="318"/>
                  <a:pt x="277" y="318"/>
                </a:cubicBezTo>
                <a:close/>
              </a:path>
            </a:pathLst>
          </a:custGeom>
          <a:noFill/>
          <a:ln>
            <a:solidFill>
              <a:srgbClr val="E4002B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373737"/>
              </a:solidFill>
              <a:effectLst/>
              <a:uLnTx/>
              <a:uFillTx/>
              <a:latin typeface="Arial Narrow"/>
            </a:endParaRPr>
          </a:p>
        </p:txBody>
      </p:sp>
      <p:pic>
        <p:nvPicPr>
          <p:cNvPr id="82" name="Graphic 81">
            <a:extLst>
              <a:ext uri="{FF2B5EF4-FFF2-40B4-BE49-F238E27FC236}">
                <a16:creationId xmlns:a16="http://schemas.microsoft.com/office/drawing/2014/main" id="{EF3521C2-ABAA-F142-ACF0-BC821E74B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6635" y="2681124"/>
            <a:ext cx="640080" cy="64008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0FCB860-DF7B-364E-BDF0-148FD2C33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6635" y="4567214"/>
            <a:ext cx="640080" cy="640080"/>
          </a:xfrm>
          <a:prstGeom prst="rect">
            <a:avLst/>
          </a:prstGeom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C39433-F957-8E44-AC7F-573888E7D557}"/>
              </a:ext>
            </a:extLst>
          </p:cNvPr>
          <p:cNvSpPr/>
          <p:nvPr/>
        </p:nvSpPr>
        <p:spPr>
          <a:xfrm>
            <a:off x="4038900" y="1663843"/>
            <a:ext cx="6255170" cy="4191000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267AA9-2EE9-BC4A-B066-04C43BE446FB}"/>
              </a:ext>
            </a:extLst>
          </p:cNvPr>
          <p:cNvSpPr txBox="1"/>
          <p:nvPr/>
        </p:nvSpPr>
        <p:spPr>
          <a:xfrm>
            <a:off x="5473045" y="5946237"/>
            <a:ext cx="304406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373737"/>
                </a:solidFill>
                <a:cs typeface="Arial Narrow" panose="020B0604020202020204" pitchFamily="34" charset="0"/>
              </a:rPr>
              <a:t>Kubernetes Cluster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E6A1BC-73DB-9447-B303-D226E36EA665}"/>
              </a:ext>
            </a:extLst>
          </p:cNvPr>
          <p:cNvGrpSpPr/>
          <p:nvPr/>
        </p:nvGrpSpPr>
        <p:grpSpPr>
          <a:xfrm>
            <a:off x="4687213" y="3240416"/>
            <a:ext cx="1259887" cy="512064"/>
            <a:chOff x="5202994" y="4011038"/>
            <a:chExt cx="1259887" cy="512064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38C8D1A7-892C-1041-88BA-E262A9B8EB49}"/>
                </a:ext>
              </a:extLst>
            </p:cNvPr>
            <p:cNvSpPr/>
            <p:nvPr/>
          </p:nvSpPr>
          <p:spPr>
            <a:xfrm>
              <a:off x="5420466" y="4011038"/>
              <a:ext cx="1042415" cy="512064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NGINX IC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6B90B1B-59B4-FB44-8735-120D77CA0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2994" y="4054094"/>
              <a:ext cx="429768" cy="436350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D21B9B1-A8D6-FB4B-A1FD-0ED3C26A195F}"/>
              </a:ext>
            </a:extLst>
          </p:cNvPr>
          <p:cNvGrpSpPr/>
          <p:nvPr/>
        </p:nvGrpSpPr>
        <p:grpSpPr>
          <a:xfrm>
            <a:off x="4687213" y="2532262"/>
            <a:ext cx="1259887" cy="512064"/>
            <a:chOff x="5202994" y="4011038"/>
            <a:chExt cx="1259887" cy="512064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9A105364-C52A-A04C-8398-B97D9B847485}"/>
                </a:ext>
              </a:extLst>
            </p:cNvPr>
            <p:cNvSpPr/>
            <p:nvPr/>
          </p:nvSpPr>
          <p:spPr>
            <a:xfrm>
              <a:off x="5420466" y="4011038"/>
              <a:ext cx="1042415" cy="512064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NGINX IC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3802E00-9D8F-5548-9F50-D6FD95CEA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2994" y="4054094"/>
              <a:ext cx="429768" cy="436350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A5C310-86A3-9640-B622-92DF69B98225}"/>
              </a:ext>
            </a:extLst>
          </p:cNvPr>
          <p:cNvGrpSpPr/>
          <p:nvPr/>
        </p:nvGrpSpPr>
        <p:grpSpPr>
          <a:xfrm>
            <a:off x="4682367" y="1819481"/>
            <a:ext cx="1259887" cy="512064"/>
            <a:chOff x="5202994" y="4011038"/>
            <a:chExt cx="1259887" cy="512064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82EBF879-54F3-8D4E-848C-839D9CCA4F68}"/>
                </a:ext>
              </a:extLst>
            </p:cNvPr>
            <p:cNvSpPr/>
            <p:nvPr/>
          </p:nvSpPr>
          <p:spPr>
            <a:xfrm>
              <a:off x="5420466" y="4011038"/>
              <a:ext cx="1042415" cy="512064"/>
            </a:xfrm>
            <a:prstGeom prst="roundRect">
              <a:avLst/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 Narrow"/>
                  <a:ea typeface="+mn-ea"/>
                  <a:cs typeface="+mn-cs"/>
                </a:rPr>
                <a:t>NGINX IC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745954F-8480-CC4A-A630-CFF4FCFA0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2994" y="4054094"/>
              <a:ext cx="429768" cy="436350"/>
            </a:xfrm>
            <a:prstGeom prst="rect">
              <a:avLst/>
            </a:prstGeom>
          </p:spPr>
        </p:pic>
      </p:grp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53C0E95-8CE0-E345-BA3D-767A9C6CF1DA}"/>
              </a:ext>
            </a:extLst>
          </p:cNvPr>
          <p:cNvSpPr/>
          <p:nvPr/>
        </p:nvSpPr>
        <p:spPr>
          <a:xfrm>
            <a:off x="4615323" y="1740043"/>
            <a:ext cx="1498296" cy="2134457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B18D31C2-5D2F-434C-9052-A07DB2C78EAC}"/>
              </a:ext>
            </a:extLst>
          </p:cNvPr>
          <p:cNvSpPr/>
          <p:nvPr/>
        </p:nvSpPr>
        <p:spPr>
          <a:xfrm>
            <a:off x="4750976" y="5041823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CIS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92F494E-C3DC-F94D-9D51-AE62EC13888C}"/>
              </a:ext>
            </a:extLst>
          </p:cNvPr>
          <p:cNvGrpSpPr/>
          <p:nvPr/>
        </p:nvGrpSpPr>
        <p:grpSpPr>
          <a:xfrm>
            <a:off x="4610099" y="5067448"/>
            <a:ext cx="429768" cy="439512"/>
            <a:chOff x="1654687" y="821796"/>
            <a:chExt cx="479347" cy="491779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736C814-827C-424D-9A49-AE4A068C189D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D8B339FE-1D87-8543-AD4C-0447C4743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799BFD2-8E25-6A49-AECE-3C7C9E703A58}"/>
              </a:ext>
            </a:extLst>
          </p:cNvPr>
          <p:cNvCxnSpPr/>
          <p:nvPr/>
        </p:nvCxnSpPr>
        <p:spPr>
          <a:xfrm>
            <a:off x="5043460" y="5129717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2D8C625-CC25-564B-9DBE-888C4308991E}"/>
              </a:ext>
            </a:extLst>
          </p:cNvPr>
          <p:cNvCxnSpPr/>
          <p:nvPr/>
        </p:nvCxnSpPr>
        <p:spPr>
          <a:xfrm>
            <a:off x="5043460" y="5452402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CDE2D7D-F54F-A449-8170-433E4A700706}"/>
              </a:ext>
            </a:extLst>
          </p:cNvPr>
          <p:cNvCxnSpPr>
            <a:cxnSpLocks/>
          </p:cNvCxnSpPr>
          <p:nvPr/>
        </p:nvCxnSpPr>
        <p:spPr>
          <a:xfrm flipH="1">
            <a:off x="5860330" y="5300106"/>
            <a:ext cx="559323" cy="0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C14475A6-24C6-D944-9D47-D4BD5A7B262A}"/>
              </a:ext>
            </a:extLst>
          </p:cNvPr>
          <p:cNvSpPr/>
          <p:nvPr/>
        </p:nvSpPr>
        <p:spPr>
          <a:xfrm>
            <a:off x="8482963" y="1992584"/>
            <a:ext cx="1261872" cy="512064"/>
          </a:xfrm>
          <a:prstGeom prst="roundRect">
            <a:avLst/>
          </a:prstGeom>
          <a:solidFill>
            <a:srgbClr val="1D9CD3"/>
          </a:solidFill>
          <a:ln w="12700" cap="flat" cmpd="sng" algn="ctr">
            <a:solidFill>
              <a:srgbClr val="1D9CD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Pod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823E637-58C7-E14A-A4EF-B19695EECFB7}"/>
              </a:ext>
            </a:extLst>
          </p:cNvPr>
          <p:cNvSpPr/>
          <p:nvPr/>
        </p:nvSpPr>
        <p:spPr>
          <a:xfrm>
            <a:off x="8482963" y="2694968"/>
            <a:ext cx="1261872" cy="512064"/>
          </a:xfrm>
          <a:prstGeom prst="roundRect">
            <a:avLst/>
          </a:prstGeom>
          <a:solidFill>
            <a:srgbClr val="1D9CD3"/>
          </a:solidFill>
          <a:ln w="12700" cap="flat" cmpd="sng" algn="ctr">
            <a:solidFill>
              <a:srgbClr val="1D9CD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Pod</a:t>
            </a:r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D48EFAEF-B8E3-854E-B1CF-9FA56301BDCA}"/>
              </a:ext>
            </a:extLst>
          </p:cNvPr>
          <p:cNvSpPr/>
          <p:nvPr/>
        </p:nvSpPr>
        <p:spPr>
          <a:xfrm>
            <a:off x="8363940" y="1906803"/>
            <a:ext cx="1498296" cy="1416000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E6864747-E79E-4144-A7B1-346B637485B0}"/>
              </a:ext>
            </a:extLst>
          </p:cNvPr>
          <p:cNvSpPr/>
          <p:nvPr/>
        </p:nvSpPr>
        <p:spPr>
          <a:xfrm>
            <a:off x="8482963" y="3747312"/>
            <a:ext cx="1261872" cy="512064"/>
          </a:xfrm>
          <a:prstGeom prst="roundRect">
            <a:avLst/>
          </a:prstGeom>
          <a:solidFill>
            <a:srgbClr val="1D9CD3"/>
          </a:solidFill>
          <a:ln w="12700" cap="flat" cmpd="sng" algn="ctr">
            <a:solidFill>
              <a:srgbClr val="1D9CD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Pod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C5F572D6-AB6F-D947-9A55-5E61848D24BA}"/>
              </a:ext>
            </a:extLst>
          </p:cNvPr>
          <p:cNvSpPr/>
          <p:nvPr/>
        </p:nvSpPr>
        <p:spPr>
          <a:xfrm>
            <a:off x="8482963" y="4449696"/>
            <a:ext cx="1261872" cy="512064"/>
          </a:xfrm>
          <a:prstGeom prst="roundRect">
            <a:avLst/>
          </a:prstGeom>
          <a:solidFill>
            <a:srgbClr val="1D9CD3"/>
          </a:solidFill>
          <a:ln w="12700" cap="flat" cmpd="sng" algn="ctr">
            <a:solidFill>
              <a:srgbClr val="1D9CD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Pod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504F7F6-F2F8-4249-AC53-6CF77124A8B8}"/>
              </a:ext>
            </a:extLst>
          </p:cNvPr>
          <p:cNvSpPr/>
          <p:nvPr/>
        </p:nvSpPr>
        <p:spPr>
          <a:xfrm>
            <a:off x="8363940" y="3666851"/>
            <a:ext cx="1498296" cy="2039059"/>
          </a:xfrm>
          <a:prstGeom prst="roundRect">
            <a:avLst/>
          </a:prstGeom>
          <a:noFill/>
          <a:ln w="1905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573CAEF-5867-814E-B5B9-F466A1E97E03}"/>
              </a:ext>
            </a:extLst>
          </p:cNvPr>
          <p:cNvSpPr txBox="1"/>
          <p:nvPr/>
        </p:nvSpPr>
        <p:spPr>
          <a:xfrm>
            <a:off x="8534273" y="1668575"/>
            <a:ext cx="11724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373737"/>
                </a:solidFill>
              </a:rPr>
              <a:t>Coffee Service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73737"/>
              </a:solidFill>
              <a:effectLst/>
              <a:uLnTx/>
              <a:uFillTx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0D6FC7E-06BD-1647-8B1C-0D38C44ED398}"/>
              </a:ext>
            </a:extLst>
          </p:cNvPr>
          <p:cNvSpPr/>
          <p:nvPr/>
        </p:nvSpPr>
        <p:spPr>
          <a:xfrm>
            <a:off x="8482963" y="5148603"/>
            <a:ext cx="1261872" cy="512064"/>
          </a:xfrm>
          <a:prstGeom prst="roundRect">
            <a:avLst/>
          </a:prstGeom>
          <a:solidFill>
            <a:srgbClr val="1D9CD3"/>
          </a:solidFill>
          <a:ln w="12700" cap="flat" cmpd="sng" algn="ctr">
            <a:solidFill>
              <a:srgbClr val="1D9CD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Pod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3ED726A-1094-6140-BD26-4FFA4166F69B}"/>
              </a:ext>
            </a:extLst>
          </p:cNvPr>
          <p:cNvSpPr txBox="1"/>
          <p:nvPr/>
        </p:nvSpPr>
        <p:spPr>
          <a:xfrm>
            <a:off x="8630761" y="3427546"/>
            <a:ext cx="9997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0" dirty="0">
                <a:solidFill>
                  <a:srgbClr val="373737"/>
                </a:solidFill>
              </a:rPr>
              <a:t>Tea Service </a:t>
            </a: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rgbClr val="373737"/>
              </a:solidFill>
              <a:effectLst/>
              <a:uLnTx/>
              <a:uFillTx/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7BF014-B9DF-3644-AF62-4E4C7A1E728B}"/>
              </a:ext>
            </a:extLst>
          </p:cNvPr>
          <p:cNvCxnSpPr>
            <a:cxnSpLocks/>
          </p:cNvCxnSpPr>
          <p:nvPr/>
        </p:nvCxnSpPr>
        <p:spPr>
          <a:xfrm>
            <a:off x="6200161" y="2160356"/>
            <a:ext cx="1973863" cy="0"/>
          </a:xfrm>
          <a:prstGeom prst="straightConnector1">
            <a:avLst/>
          </a:prstGeom>
          <a:noFill/>
          <a:ln w="38100" cap="flat" cmpd="sng" algn="ctr">
            <a:solidFill>
              <a:srgbClr val="1D9CD3"/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A12BF21-7D71-3F4C-9A3D-E49AD0059556}"/>
              </a:ext>
            </a:extLst>
          </p:cNvPr>
          <p:cNvGrpSpPr/>
          <p:nvPr/>
        </p:nvGrpSpPr>
        <p:grpSpPr>
          <a:xfrm>
            <a:off x="6257180" y="2295609"/>
            <a:ext cx="929912" cy="673073"/>
            <a:chOff x="6812051" y="3349514"/>
            <a:chExt cx="929912" cy="673073"/>
          </a:xfrm>
        </p:grpSpPr>
        <p:sp>
          <p:nvSpPr>
            <p:cNvPr id="65" name="Snip and Round Single Corner of Rectangle 95">
              <a:extLst>
                <a:ext uri="{FF2B5EF4-FFF2-40B4-BE49-F238E27FC236}">
                  <a16:creationId xmlns:a16="http://schemas.microsoft.com/office/drawing/2014/main" id="{8CAC9E01-B3CD-5F4A-9252-1D9548CFE313}"/>
                </a:ext>
              </a:extLst>
            </p:cNvPr>
            <p:cNvSpPr/>
            <p:nvPr/>
          </p:nvSpPr>
          <p:spPr>
            <a:xfrm>
              <a:off x="6910133" y="3461659"/>
              <a:ext cx="828881" cy="560928"/>
            </a:xfrm>
            <a:prstGeom prst="snipRoundRect">
              <a:avLst>
                <a:gd name="adj1" fmla="val 16667"/>
                <a:gd name="adj2" fmla="val 28474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highlight>
                  <a:srgbClr val="222222"/>
                </a:highlight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7D524E6-E99B-2F49-9306-F8F7F4026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2051" y="3349514"/>
              <a:ext cx="274320" cy="274320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B5DE10-C4AD-DB4A-8760-0664FB1FB784}"/>
                </a:ext>
              </a:extLst>
            </p:cNvPr>
            <p:cNvSpPr/>
            <p:nvPr/>
          </p:nvSpPr>
          <p:spPr>
            <a:xfrm>
              <a:off x="6860204" y="3570223"/>
              <a:ext cx="88175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kern="0" dirty="0"/>
                <a:t>cafe-ingress resource </a:t>
              </a:r>
            </a:p>
          </p:txBody>
        </p:sp>
      </p:grp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68034B4-4D1D-9042-ABEC-CA2CA92556B0}"/>
              </a:ext>
            </a:extLst>
          </p:cNvPr>
          <p:cNvCxnSpPr>
            <a:cxnSpLocks/>
          </p:cNvCxnSpPr>
          <p:nvPr/>
        </p:nvCxnSpPr>
        <p:spPr>
          <a:xfrm>
            <a:off x="2278475" y="2890798"/>
            <a:ext cx="2180515" cy="0"/>
          </a:xfrm>
          <a:prstGeom prst="straightConnector1">
            <a:avLst/>
          </a:prstGeom>
          <a:noFill/>
          <a:ln w="38100" cap="flat" cmpd="sng" algn="ctr">
            <a:solidFill>
              <a:srgbClr val="1D9CD3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B06EF7A-39BA-A74B-BE2F-EEBBA1ABB670}"/>
              </a:ext>
            </a:extLst>
          </p:cNvPr>
          <p:cNvCxnSpPr>
            <a:cxnSpLocks/>
          </p:cNvCxnSpPr>
          <p:nvPr/>
        </p:nvCxnSpPr>
        <p:spPr>
          <a:xfrm flipH="1" flipV="1">
            <a:off x="2278475" y="3640772"/>
            <a:ext cx="2264206" cy="1600427"/>
          </a:xfrm>
          <a:prstGeom prst="straightConnector1">
            <a:avLst/>
          </a:prstGeom>
          <a:noFill/>
          <a:ln w="38100" cap="flat" cmpd="sng" algn="ctr">
            <a:solidFill>
              <a:srgbClr val="92D050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05C9A62-0343-A746-B596-E1FDF3076EAB}"/>
              </a:ext>
            </a:extLst>
          </p:cNvPr>
          <p:cNvCxnSpPr>
            <a:cxnSpLocks/>
          </p:cNvCxnSpPr>
          <p:nvPr/>
        </p:nvCxnSpPr>
        <p:spPr>
          <a:xfrm>
            <a:off x="6200162" y="3156653"/>
            <a:ext cx="1973863" cy="1408831"/>
          </a:xfrm>
          <a:prstGeom prst="straightConnector1">
            <a:avLst/>
          </a:prstGeom>
          <a:noFill/>
          <a:ln w="38100" cap="flat" cmpd="sng" algn="ctr">
            <a:solidFill>
              <a:srgbClr val="1D9CD3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83FC20F2-0673-C845-8D63-D61B64C0DC60}"/>
              </a:ext>
            </a:extLst>
          </p:cNvPr>
          <p:cNvSpPr txBox="1"/>
          <p:nvPr/>
        </p:nvSpPr>
        <p:spPr>
          <a:xfrm>
            <a:off x="11089783" y="1507707"/>
            <a:ext cx="556592" cy="211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</a:rPr>
              <a:t>Control plane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9352AFD-F4D5-3147-BD2C-A3640B44280D}"/>
              </a:ext>
            </a:extLst>
          </p:cNvPr>
          <p:cNvSpPr txBox="1"/>
          <p:nvPr/>
        </p:nvSpPr>
        <p:spPr>
          <a:xfrm>
            <a:off x="11089783" y="1868349"/>
            <a:ext cx="556592" cy="21147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00" cap="none" spc="0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</a:rPr>
              <a:t>Data  plane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0E2D71C-9490-0742-8758-82E7DD29751E}"/>
              </a:ext>
            </a:extLst>
          </p:cNvPr>
          <p:cNvCxnSpPr>
            <a:cxnSpLocks/>
          </p:cNvCxnSpPr>
          <p:nvPr/>
        </p:nvCxnSpPr>
        <p:spPr>
          <a:xfrm flipV="1">
            <a:off x="10406839" y="1943355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1D9CD3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9D518604-574A-E94C-8A64-3B4CEF046A3A}"/>
              </a:ext>
            </a:extLst>
          </p:cNvPr>
          <p:cNvCxnSpPr>
            <a:cxnSpLocks/>
          </p:cNvCxnSpPr>
          <p:nvPr/>
        </p:nvCxnSpPr>
        <p:spPr>
          <a:xfrm>
            <a:off x="10409414" y="1631186"/>
            <a:ext cx="731520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04C30C05-204A-0F4C-BEBC-155A51501CB5}"/>
              </a:ext>
            </a:extLst>
          </p:cNvPr>
          <p:cNvSpPr txBox="1"/>
          <p:nvPr/>
        </p:nvSpPr>
        <p:spPr>
          <a:xfrm>
            <a:off x="856206" y="5433613"/>
            <a:ext cx="1000937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US" b="1" dirty="0">
                <a:solidFill>
                  <a:srgbClr val="373737"/>
                </a:solidFill>
                <a:cs typeface="Arial Narrow" panose="020B0604020202020204" pitchFamily="34" charset="0"/>
              </a:rPr>
              <a:t>Edge</a:t>
            </a:r>
          </a:p>
        </p:txBody>
      </p:sp>
      <p:sp>
        <p:nvSpPr>
          <p:cNvPr id="98" name="Title 6">
            <a:extLst>
              <a:ext uri="{FF2B5EF4-FFF2-40B4-BE49-F238E27FC236}">
                <a16:creationId xmlns:a16="http://schemas.microsoft.com/office/drawing/2014/main" id="{564793C9-238B-1D4A-BE8C-5A035A4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644779"/>
          </a:xfrm>
        </p:spPr>
        <p:txBody>
          <a:bodyPr/>
          <a:lstStyle/>
          <a:p>
            <a:r>
              <a:rPr lang="en-US" dirty="0"/>
              <a:t>Architectural Diagram One – F5 Ingress Simplified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BF2063-F1B6-AB49-904E-3939E8903718}"/>
              </a:ext>
            </a:extLst>
          </p:cNvPr>
          <p:cNvSpPr txBox="1"/>
          <p:nvPr/>
        </p:nvSpPr>
        <p:spPr>
          <a:xfrm>
            <a:off x="6539852" y="411565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278C956D-F6C1-3849-885B-3938730C1758}"/>
              </a:ext>
            </a:extLst>
          </p:cNvPr>
          <p:cNvSpPr/>
          <p:nvPr/>
        </p:nvSpPr>
        <p:spPr>
          <a:xfrm>
            <a:off x="6641292" y="5054774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7BBC204-5089-F645-A7FC-87DC942CE7DF}"/>
              </a:ext>
            </a:extLst>
          </p:cNvPr>
          <p:cNvGrpSpPr/>
          <p:nvPr/>
        </p:nvGrpSpPr>
        <p:grpSpPr>
          <a:xfrm>
            <a:off x="6500415" y="5080399"/>
            <a:ext cx="429768" cy="439512"/>
            <a:chOff x="1654687" y="821796"/>
            <a:chExt cx="479347" cy="49177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135E253-9379-614C-A836-A41DAC61E2A1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DB8624DD-AAEA-DB4F-8E4B-6703EF3E3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00AA5EA-CA17-9548-BD83-0D1E8EB00436}"/>
              </a:ext>
            </a:extLst>
          </p:cNvPr>
          <p:cNvCxnSpPr/>
          <p:nvPr/>
        </p:nvCxnSpPr>
        <p:spPr>
          <a:xfrm>
            <a:off x="6933776" y="5142668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4D2450F-218B-1847-8233-4DA69F95193A}"/>
              </a:ext>
            </a:extLst>
          </p:cNvPr>
          <p:cNvCxnSpPr/>
          <p:nvPr/>
        </p:nvCxnSpPr>
        <p:spPr>
          <a:xfrm>
            <a:off x="6933776" y="5465353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A5548BC-9592-A14D-AD37-8347C41B8544}"/>
              </a:ext>
            </a:extLst>
          </p:cNvPr>
          <p:cNvGrpSpPr/>
          <p:nvPr/>
        </p:nvGrpSpPr>
        <p:grpSpPr>
          <a:xfrm>
            <a:off x="6265164" y="3909448"/>
            <a:ext cx="926963" cy="673073"/>
            <a:chOff x="6812051" y="3349514"/>
            <a:chExt cx="926963" cy="673073"/>
          </a:xfrm>
        </p:grpSpPr>
        <p:sp>
          <p:nvSpPr>
            <p:cNvPr id="85" name="Snip and Round Single Corner of Rectangle 95">
              <a:extLst>
                <a:ext uri="{FF2B5EF4-FFF2-40B4-BE49-F238E27FC236}">
                  <a16:creationId xmlns:a16="http://schemas.microsoft.com/office/drawing/2014/main" id="{3FA4A479-61E9-3D41-9D8C-CCED8B654866}"/>
                </a:ext>
              </a:extLst>
            </p:cNvPr>
            <p:cNvSpPr/>
            <p:nvPr/>
          </p:nvSpPr>
          <p:spPr>
            <a:xfrm>
              <a:off x="6910133" y="3461659"/>
              <a:ext cx="828881" cy="560928"/>
            </a:xfrm>
            <a:prstGeom prst="snipRoundRect">
              <a:avLst>
                <a:gd name="adj1" fmla="val 16667"/>
                <a:gd name="adj2" fmla="val 28474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solidFill>
                    <a:schemeClr val="tx1"/>
                  </a:solidFill>
                </a:ln>
                <a:solidFill>
                  <a:schemeClr val="tx1">
                    <a:alpha val="0"/>
                  </a:schemeClr>
                </a:solidFill>
                <a:effectLst/>
                <a:highlight>
                  <a:srgbClr val="222222"/>
                </a:highlight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71B880E-C497-9F4A-BF38-32B442753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12051" y="3349514"/>
              <a:ext cx="274320" cy="274320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C0A0BC9-95B4-AC4A-B9E5-FDD020C7579B}"/>
                </a:ext>
              </a:extLst>
            </p:cNvPr>
            <p:cNvSpPr/>
            <p:nvPr/>
          </p:nvSpPr>
          <p:spPr>
            <a:xfrm>
              <a:off x="6860204" y="3570223"/>
              <a:ext cx="86392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1000" kern="0" dirty="0"/>
                <a:t>NGINX service</a:t>
              </a:r>
            </a:p>
          </p:txBody>
        </p:sp>
      </p:grpSp>
      <p:pic>
        <p:nvPicPr>
          <p:cNvPr id="88" name="Picture 87">
            <a:extLst>
              <a:ext uri="{FF2B5EF4-FFF2-40B4-BE49-F238E27FC236}">
                <a16:creationId xmlns:a16="http://schemas.microsoft.com/office/drawing/2014/main" id="{D737BEFE-2CBD-6A41-A5FA-B91C21C5A8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974" y="4013383"/>
            <a:ext cx="733827" cy="55383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66A973D-4CD0-B645-BE60-DB821642CB81}"/>
              </a:ext>
            </a:extLst>
          </p:cNvPr>
          <p:cNvSpPr txBox="1"/>
          <p:nvPr/>
        </p:nvSpPr>
        <p:spPr>
          <a:xfrm>
            <a:off x="4418484" y="4211268"/>
            <a:ext cx="15869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kern="0" dirty="0">
                <a:solidFill>
                  <a:srgbClr val="373737"/>
                </a:solidFill>
              </a:rPr>
              <a:t>type: </a:t>
            </a:r>
            <a:r>
              <a:rPr lang="en-US" sz="1200" kern="0" dirty="0">
                <a:solidFill>
                  <a:srgbClr val="373737"/>
                </a:solidFill>
              </a:rPr>
              <a:t>Loadbalancer</a:t>
            </a:r>
          </a:p>
        </p:txBody>
      </p:sp>
    </p:spTree>
    <p:extLst>
      <p:ext uri="{BB962C8B-B14F-4D97-AF65-F5344CB8AC3E}">
        <p14:creationId xmlns:p14="http://schemas.microsoft.com/office/powerpoint/2010/main" val="249266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A5B16-8869-3D4B-A13C-3C257572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082" y="1501799"/>
            <a:ext cx="898784" cy="678327"/>
          </a:xfrm>
          <a:prstGeom prst="rect">
            <a:avLst/>
          </a:prstGeom>
        </p:spPr>
      </p:pic>
      <p:sp>
        <p:nvSpPr>
          <p:cNvPr id="98" name="Title 6">
            <a:extLst>
              <a:ext uri="{FF2B5EF4-FFF2-40B4-BE49-F238E27FC236}">
                <a16:creationId xmlns:a16="http://schemas.microsoft.com/office/drawing/2014/main" id="{564793C9-238B-1D4A-BE8C-5A035A4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823" y="457200"/>
            <a:ext cx="11833924" cy="644779"/>
          </a:xfrm>
        </p:spPr>
        <p:txBody>
          <a:bodyPr/>
          <a:lstStyle/>
          <a:p>
            <a:r>
              <a:rPr lang="en-US" dirty="0"/>
              <a:t>F5 Ingress Simplified - Service Type LB + NGINX-Ingress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79CAD68-0C70-C146-BEE6-FBF5B7D411CE}"/>
              </a:ext>
            </a:extLst>
          </p:cNvPr>
          <p:cNvSpPr/>
          <p:nvPr/>
        </p:nvSpPr>
        <p:spPr>
          <a:xfrm>
            <a:off x="897359" y="1356740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CIS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CC30FA-AB22-B343-89DA-B1FF33392376}"/>
              </a:ext>
            </a:extLst>
          </p:cNvPr>
          <p:cNvGrpSpPr/>
          <p:nvPr/>
        </p:nvGrpSpPr>
        <p:grpSpPr>
          <a:xfrm>
            <a:off x="756482" y="1382365"/>
            <a:ext cx="429768" cy="439512"/>
            <a:chOff x="1654687" y="821796"/>
            <a:chExt cx="479347" cy="49177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98B7B9-405B-514C-ABD5-3B93B7DF6495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82DB424F-CAA3-484F-A1CE-78A69790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F8F38D-BAD9-4D4F-9F01-3E96B962D3CC}"/>
              </a:ext>
            </a:extLst>
          </p:cNvPr>
          <p:cNvCxnSpPr/>
          <p:nvPr/>
        </p:nvCxnSpPr>
        <p:spPr>
          <a:xfrm>
            <a:off x="1189843" y="1444634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9A7F18-1B0B-6C47-A8C9-EDA04C9140F6}"/>
              </a:ext>
            </a:extLst>
          </p:cNvPr>
          <p:cNvCxnSpPr/>
          <p:nvPr/>
        </p:nvCxnSpPr>
        <p:spPr>
          <a:xfrm>
            <a:off x="1189843" y="1767319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07F398-B068-A84A-A564-AF313245E522}"/>
              </a:ext>
            </a:extLst>
          </p:cNvPr>
          <p:cNvSpPr txBox="1"/>
          <p:nvPr/>
        </p:nvSpPr>
        <p:spPr>
          <a:xfrm>
            <a:off x="667134" y="1884798"/>
            <a:ext cx="1781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kern="0" dirty="0">
                <a:solidFill>
                  <a:srgbClr val="373737"/>
                </a:solidFill>
              </a:rPr>
              <a:t>nginx-service.yaml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15CB3-C5E4-5C44-9DB6-188ABA596219}"/>
              </a:ext>
            </a:extLst>
          </p:cNvPr>
          <p:cNvSpPr txBox="1"/>
          <p:nvPr/>
        </p:nvSpPr>
        <p:spPr>
          <a:xfrm>
            <a:off x="2399898" y="303603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E20395-BFBB-4E43-9FB8-1C33B923F780}"/>
              </a:ext>
            </a:extLst>
          </p:cNvPr>
          <p:cNvSpPr txBox="1"/>
          <p:nvPr/>
        </p:nvSpPr>
        <p:spPr>
          <a:xfrm>
            <a:off x="487236" y="2172445"/>
            <a:ext cx="298290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cis.f5.com/ipamLabel: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nginx-ingress-service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nginx-ingress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nginx-ingress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80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targetPort: 80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protocol: TCP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http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- port: 443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targetPort: 443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protocol: TCP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name: https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nginx-ingress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type: LoadBalancer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loadBalancer: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BE2E1B-23EB-BC47-9169-D9CF1C6DBCCA}"/>
              </a:ext>
            </a:extLst>
          </p:cNvPr>
          <p:cNvCxnSpPr>
            <a:cxnSpLocks/>
          </p:cNvCxnSpPr>
          <p:nvPr/>
        </p:nvCxnSpPr>
        <p:spPr>
          <a:xfrm>
            <a:off x="2505751" y="4238438"/>
            <a:ext cx="810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751FC2-13F0-5B44-A99F-0D601E567D43}"/>
              </a:ext>
            </a:extLst>
          </p:cNvPr>
          <p:cNvCxnSpPr>
            <a:cxnSpLocks/>
          </p:cNvCxnSpPr>
          <p:nvPr/>
        </p:nvCxnSpPr>
        <p:spPr>
          <a:xfrm>
            <a:off x="3310831" y="3139261"/>
            <a:ext cx="0" cy="110156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239C52-1012-2A43-B7A4-3535BBF2D317}"/>
              </a:ext>
            </a:extLst>
          </p:cNvPr>
          <p:cNvCxnSpPr>
            <a:cxnSpLocks/>
          </p:cNvCxnSpPr>
          <p:nvPr/>
        </p:nvCxnSpPr>
        <p:spPr>
          <a:xfrm>
            <a:off x="3310831" y="3154129"/>
            <a:ext cx="810491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7454B58C-C056-4848-8634-D8A6FBCA897D}"/>
              </a:ext>
            </a:extLst>
          </p:cNvPr>
          <p:cNvSpPr/>
          <p:nvPr/>
        </p:nvSpPr>
        <p:spPr>
          <a:xfrm>
            <a:off x="4821093" y="1831145"/>
            <a:ext cx="817191" cy="253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 CR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B12E466-7D15-6841-90D7-F35124A6D140}"/>
              </a:ext>
            </a:extLst>
          </p:cNvPr>
          <p:cNvSpPr txBox="1"/>
          <p:nvPr/>
        </p:nvSpPr>
        <p:spPr>
          <a:xfrm>
            <a:off x="8172084" y="30064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E4878D-DDCF-AC45-B61E-1E70A6BB8111}"/>
              </a:ext>
            </a:extLst>
          </p:cNvPr>
          <p:cNvSpPr txBox="1"/>
          <p:nvPr/>
        </p:nvSpPr>
        <p:spPr>
          <a:xfrm>
            <a:off x="4192278" y="2221246"/>
            <a:ext cx="48196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fic.f5.com/v1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k8s-bigip-ctlr-deployment.k8s.ipam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kube-system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hostSpecs: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key: nginx-ingress/nginx-ingress-service_svc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IPStatus: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ip: 10.192.75.113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key: nginx-ingress/nginx-ingress-service_svc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B70921B-ECE5-7744-A230-450EB3A4849C}"/>
              </a:ext>
            </a:extLst>
          </p:cNvPr>
          <p:cNvSpPr/>
          <p:nvPr/>
        </p:nvSpPr>
        <p:spPr>
          <a:xfrm>
            <a:off x="9255198" y="3678669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D6B574-DAFE-224E-9D54-59D21131B14A}"/>
              </a:ext>
            </a:extLst>
          </p:cNvPr>
          <p:cNvGrpSpPr/>
          <p:nvPr/>
        </p:nvGrpSpPr>
        <p:grpSpPr>
          <a:xfrm>
            <a:off x="9114321" y="3704294"/>
            <a:ext cx="429768" cy="439512"/>
            <a:chOff x="1654687" y="821796"/>
            <a:chExt cx="479347" cy="49177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9E3A7-C867-2542-B442-3F9028ADC1F3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F72214C0-B80B-C141-BA0C-230C23CE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E438778-2E58-2640-8CE6-0B99293581E4}"/>
              </a:ext>
            </a:extLst>
          </p:cNvPr>
          <p:cNvCxnSpPr/>
          <p:nvPr/>
        </p:nvCxnSpPr>
        <p:spPr>
          <a:xfrm>
            <a:off x="9547682" y="3766563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2B7056-4E80-9A45-8678-E14BE5D0C1C3}"/>
              </a:ext>
            </a:extLst>
          </p:cNvPr>
          <p:cNvCxnSpPr/>
          <p:nvPr/>
        </p:nvCxnSpPr>
        <p:spPr>
          <a:xfrm>
            <a:off x="9547682" y="4089248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EC62372-70AC-FF4E-96BC-98D9C6348FAB}"/>
              </a:ext>
            </a:extLst>
          </p:cNvPr>
          <p:cNvCxnSpPr>
            <a:cxnSpLocks/>
          </p:cNvCxnSpPr>
          <p:nvPr/>
        </p:nvCxnSpPr>
        <p:spPr>
          <a:xfrm>
            <a:off x="8151968" y="2844107"/>
            <a:ext cx="15911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ABD84E-2982-D141-BF0B-85AD1255F576}"/>
              </a:ext>
            </a:extLst>
          </p:cNvPr>
          <p:cNvCxnSpPr>
            <a:cxnSpLocks/>
          </p:cNvCxnSpPr>
          <p:nvPr/>
        </p:nvCxnSpPr>
        <p:spPr>
          <a:xfrm>
            <a:off x="9743585" y="2836673"/>
            <a:ext cx="0" cy="8080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00DBC1B-BD46-BF4E-B92A-313F8486C544}"/>
              </a:ext>
            </a:extLst>
          </p:cNvPr>
          <p:cNvCxnSpPr>
            <a:cxnSpLocks/>
          </p:cNvCxnSpPr>
          <p:nvPr/>
        </p:nvCxnSpPr>
        <p:spPr>
          <a:xfrm>
            <a:off x="8888108" y="3936601"/>
            <a:ext cx="226213" cy="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4A68F6-8FDD-E04B-B44E-634168C6EDF8}"/>
              </a:ext>
            </a:extLst>
          </p:cNvPr>
          <p:cNvCxnSpPr>
            <a:cxnSpLocks/>
          </p:cNvCxnSpPr>
          <p:nvPr/>
        </p:nvCxnSpPr>
        <p:spPr>
          <a:xfrm>
            <a:off x="8891620" y="3400780"/>
            <a:ext cx="0" cy="53587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73B532-8278-CB42-BA00-D98265174717}"/>
              </a:ext>
            </a:extLst>
          </p:cNvPr>
          <p:cNvCxnSpPr>
            <a:cxnSpLocks/>
          </p:cNvCxnSpPr>
          <p:nvPr/>
        </p:nvCxnSpPr>
        <p:spPr>
          <a:xfrm>
            <a:off x="8286019" y="3415238"/>
            <a:ext cx="61355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33EF9-9197-6A4F-86E9-C5ADC1AACFE4}"/>
              </a:ext>
            </a:extLst>
          </p:cNvPr>
          <p:cNvSpPr/>
          <p:nvPr/>
        </p:nvSpPr>
        <p:spPr>
          <a:xfrm>
            <a:off x="8371111" y="3076415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chemeClr val="accent1"/>
                </a:solidFill>
              </a:rPr>
              <a:t>IPStatus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4EB8B5-8DA8-EA46-9297-AFEFD5CF6A4C}"/>
              </a:ext>
            </a:extLst>
          </p:cNvPr>
          <p:cNvSpPr/>
          <p:nvPr/>
        </p:nvSpPr>
        <p:spPr>
          <a:xfrm>
            <a:off x="10680398" y="2564468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00B609-C1DF-A448-91BB-582767E864D1}"/>
              </a:ext>
            </a:extLst>
          </p:cNvPr>
          <p:cNvSpPr/>
          <p:nvPr/>
        </p:nvSpPr>
        <p:spPr>
          <a:xfrm>
            <a:off x="10677557" y="2930976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Allocate IP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3C008FE-93A3-794A-8763-6D5003F22FCC}"/>
              </a:ext>
            </a:extLst>
          </p:cNvPr>
          <p:cNvSpPr/>
          <p:nvPr/>
        </p:nvSpPr>
        <p:spPr>
          <a:xfrm>
            <a:off x="10638834" y="4205406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5EF2013-2D75-644B-9D23-261403578D98}"/>
              </a:ext>
            </a:extLst>
          </p:cNvPr>
          <p:cNvSpPr/>
          <p:nvPr/>
        </p:nvSpPr>
        <p:spPr>
          <a:xfrm>
            <a:off x="10677557" y="4571914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Release IP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05F2F3-0346-4A4B-8BCF-42F48823ABB3}"/>
              </a:ext>
            </a:extLst>
          </p:cNvPr>
          <p:cNvCxnSpPr>
            <a:cxnSpLocks/>
          </p:cNvCxnSpPr>
          <p:nvPr/>
        </p:nvCxnSpPr>
        <p:spPr>
          <a:xfrm flipV="1">
            <a:off x="10293874" y="3461313"/>
            <a:ext cx="503268" cy="46150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BE1272-FF55-384C-A234-144147F73D9C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10293361" y="3936601"/>
            <a:ext cx="503781" cy="422679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30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A5B16-8869-3D4B-A13C-3C257572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64" y="1299370"/>
            <a:ext cx="898784" cy="678327"/>
          </a:xfrm>
          <a:prstGeom prst="rect">
            <a:avLst/>
          </a:prstGeom>
        </p:spPr>
      </p:pic>
      <p:sp>
        <p:nvSpPr>
          <p:cNvPr id="98" name="Title 6">
            <a:extLst>
              <a:ext uri="{FF2B5EF4-FFF2-40B4-BE49-F238E27FC236}">
                <a16:creationId xmlns:a16="http://schemas.microsoft.com/office/drawing/2014/main" id="{564793C9-238B-1D4A-BE8C-5A035A4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644779"/>
          </a:xfrm>
        </p:spPr>
        <p:txBody>
          <a:bodyPr/>
          <a:lstStyle/>
          <a:p>
            <a:r>
              <a:rPr lang="en-US" dirty="0"/>
              <a:t>Architectural Diagram Two - IPAM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79CAD68-0C70-C146-BEE6-FBF5B7D411CE}"/>
              </a:ext>
            </a:extLst>
          </p:cNvPr>
          <p:cNvSpPr/>
          <p:nvPr/>
        </p:nvSpPr>
        <p:spPr>
          <a:xfrm>
            <a:off x="1685132" y="1977697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CIS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CC30FA-AB22-B343-89DA-B1FF33392376}"/>
              </a:ext>
            </a:extLst>
          </p:cNvPr>
          <p:cNvGrpSpPr/>
          <p:nvPr/>
        </p:nvGrpSpPr>
        <p:grpSpPr>
          <a:xfrm>
            <a:off x="1544255" y="2003322"/>
            <a:ext cx="429768" cy="439512"/>
            <a:chOff x="1654687" y="821796"/>
            <a:chExt cx="479347" cy="49177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98B7B9-405B-514C-ABD5-3B93B7DF6495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82DB424F-CAA3-484F-A1CE-78A69790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F8F38D-BAD9-4D4F-9F01-3E96B962D3CC}"/>
              </a:ext>
            </a:extLst>
          </p:cNvPr>
          <p:cNvCxnSpPr/>
          <p:nvPr/>
        </p:nvCxnSpPr>
        <p:spPr>
          <a:xfrm>
            <a:off x="1977616" y="206559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9A7F18-1B0B-6C47-A8C9-EDA04C9140F6}"/>
              </a:ext>
            </a:extLst>
          </p:cNvPr>
          <p:cNvCxnSpPr/>
          <p:nvPr/>
        </p:nvCxnSpPr>
        <p:spPr>
          <a:xfrm>
            <a:off x="1977616" y="2388276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07F398-B068-A84A-A564-AF313245E522}"/>
              </a:ext>
            </a:extLst>
          </p:cNvPr>
          <p:cNvSpPr txBox="1"/>
          <p:nvPr/>
        </p:nvSpPr>
        <p:spPr>
          <a:xfrm>
            <a:off x="1575160" y="2516403"/>
            <a:ext cx="1312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373737"/>
                </a:solidFill>
              </a:rPr>
              <a:t>vs-mysite.yaml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15CB3-C5E4-5C44-9DB6-188ABA596219}"/>
              </a:ext>
            </a:extLst>
          </p:cNvPr>
          <p:cNvSpPr txBox="1"/>
          <p:nvPr/>
        </p:nvSpPr>
        <p:spPr>
          <a:xfrm>
            <a:off x="3402780" y="33330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E20395-BFBB-4E43-9FB8-1C33B923F780}"/>
              </a:ext>
            </a:extLst>
          </p:cNvPr>
          <p:cNvSpPr txBox="1"/>
          <p:nvPr/>
        </p:nvSpPr>
        <p:spPr>
          <a:xfrm>
            <a:off x="1133764" y="2793402"/>
            <a:ext cx="26037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"cis.f5.com/v1"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VirtualServer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f5-demo-mysite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f5cr: "true"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pools: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monitor: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interval: 20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recv: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send: 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timeout: 31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type: http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service: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servicePort: 80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BE2E1B-23EB-BC47-9169-D9CF1C6DBCCA}"/>
              </a:ext>
            </a:extLst>
          </p:cNvPr>
          <p:cNvCxnSpPr>
            <a:cxnSpLocks/>
          </p:cNvCxnSpPr>
          <p:nvPr/>
        </p:nvCxnSpPr>
        <p:spPr>
          <a:xfrm>
            <a:off x="3517077" y="4569525"/>
            <a:ext cx="810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751FC2-13F0-5B44-A99F-0D601E567D43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0" cy="14757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239C52-1012-2A43-B7A4-3535BBF2D317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810491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7454B58C-C056-4848-8634-D8A6FBCA897D}"/>
              </a:ext>
            </a:extLst>
          </p:cNvPr>
          <p:cNvSpPr/>
          <p:nvPr/>
        </p:nvSpPr>
        <p:spPr>
          <a:xfrm>
            <a:off x="5571963" y="1628716"/>
            <a:ext cx="820403" cy="253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 CR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B12E466-7D15-6841-90D7-F35124A6D140}"/>
              </a:ext>
            </a:extLst>
          </p:cNvPr>
          <p:cNvSpPr txBox="1"/>
          <p:nvPr/>
        </p:nvSpPr>
        <p:spPr>
          <a:xfrm>
            <a:off x="7497919" y="39459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E4878D-DDCF-AC45-B61E-1E70A6BB8111}"/>
              </a:ext>
            </a:extLst>
          </p:cNvPr>
          <p:cNvSpPr txBox="1"/>
          <p:nvPr/>
        </p:nvSpPr>
        <p:spPr>
          <a:xfrm>
            <a:off x="5163588" y="2065591"/>
            <a:ext cx="28700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"cis.f5.com/v1"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F5IPAM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ipam.192.168.200.60.k8s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kube-system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hostSpecs: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ip: 10.192.75.113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ipamLabel: Test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B70921B-ECE5-7744-A230-450EB3A4849C}"/>
              </a:ext>
            </a:extLst>
          </p:cNvPr>
          <p:cNvSpPr/>
          <p:nvPr/>
        </p:nvSpPr>
        <p:spPr>
          <a:xfrm>
            <a:off x="8609968" y="4618152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D6B574-DAFE-224E-9D54-59D21131B14A}"/>
              </a:ext>
            </a:extLst>
          </p:cNvPr>
          <p:cNvGrpSpPr/>
          <p:nvPr/>
        </p:nvGrpSpPr>
        <p:grpSpPr>
          <a:xfrm>
            <a:off x="8469091" y="4643777"/>
            <a:ext cx="429768" cy="439512"/>
            <a:chOff x="1654687" y="821796"/>
            <a:chExt cx="479347" cy="49177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9E3A7-C867-2542-B442-3F9028ADC1F3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F72214C0-B80B-C141-BA0C-230C23CE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E438778-2E58-2640-8CE6-0B99293581E4}"/>
              </a:ext>
            </a:extLst>
          </p:cNvPr>
          <p:cNvCxnSpPr/>
          <p:nvPr/>
        </p:nvCxnSpPr>
        <p:spPr>
          <a:xfrm>
            <a:off x="8902452" y="4706046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2B7056-4E80-9A45-8678-E14BE5D0C1C3}"/>
              </a:ext>
            </a:extLst>
          </p:cNvPr>
          <p:cNvCxnSpPr/>
          <p:nvPr/>
        </p:nvCxnSpPr>
        <p:spPr>
          <a:xfrm>
            <a:off x="8902452" y="502873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EC62372-70AC-FF4E-96BC-98D9C6348FAB}"/>
              </a:ext>
            </a:extLst>
          </p:cNvPr>
          <p:cNvCxnSpPr>
            <a:cxnSpLocks/>
          </p:cNvCxnSpPr>
          <p:nvPr/>
        </p:nvCxnSpPr>
        <p:spPr>
          <a:xfrm>
            <a:off x="7489377" y="3783590"/>
            <a:ext cx="15911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ABD84E-2982-D141-BF0B-85AD1255F576}"/>
              </a:ext>
            </a:extLst>
          </p:cNvPr>
          <p:cNvCxnSpPr>
            <a:cxnSpLocks/>
          </p:cNvCxnSpPr>
          <p:nvPr/>
        </p:nvCxnSpPr>
        <p:spPr>
          <a:xfrm>
            <a:off x="9105789" y="3783590"/>
            <a:ext cx="0" cy="8080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00DBC1B-BD46-BF4E-B92A-313F8486C544}"/>
              </a:ext>
            </a:extLst>
          </p:cNvPr>
          <p:cNvCxnSpPr>
            <a:cxnSpLocks/>
          </p:cNvCxnSpPr>
          <p:nvPr/>
        </p:nvCxnSpPr>
        <p:spPr>
          <a:xfrm>
            <a:off x="8242878" y="4876084"/>
            <a:ext cx="226213" cy="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4A68F6-8FDD-E04B-B44E-634168C6EDF8}"/>
              </a:ext>
            </a:extLst>
          </p:cNvPr>
          <p:cNvCxnSpPr>
            <a:cxnSpLocks/>
          </p:cNvCxnSpPr>
          <p:nvPr/>
        </p:nvCxnSpPr>
        <p:spPr>
          <a:xfrm>
            <a:off x="8246390" y="4340263"/>
            <a:ext cx="0" cy="53587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73B532-8278-CB42-BA00-D98265174717}"/>
              </a:ext>
            </a:extLst>
          </p:cNvPr>
          <p:cNvCxnSpPr>
            <a:cxnSpLocks/>
          </p:cNvCxnSpPr>
          <p:nvPr/>
        </p:nvCxnSpPr>
        <p:spPr>
          <a:xfrm>
            <a:off x="7640789" y="4354721"/>
            <a:ext cx="61355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33EF9-9197-6A4F-86E9-C5ADC1AACFE4}"/>
              </a:ext>
            </a:extLst>
          </p:cNvPr>
          <p:cNvSpPr/>
          <p:nvPr/>
        </p:nvSpPr>
        <p:spPr>
          <a:xfrm>
            <a:off x="7580407" y="4015898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chemeClr val="accent1"/>
                </a:solidFill>
              </a:rPr>
              <a:t>IPStatus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4EB8B5-8DA8-EA46-9297-AFEFD5CF6A4C}"/>
              </a:ext>
            </a:extLst>
          </p:cNvPr>
          <p:cNvSpPr/>
          <p:nvPr/>
        </p:nvSpPr>
        <p:spPr>
          <a:xfrm>
            <a:off x="9993604" y="3503951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00B609-C1DF-A448-91BB-582767E864D1}"/>
              </a:ext>
            </a:extLst>
          </p:cNvPr>
          <p:cNvSpPr/>
          <p:nvPr/>
        </p:nvSpPr>
        <p:spPr>
          <a:xfrm>
            <a:off x="10032327" y="3870459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Allocate IP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3C008FE-93A3-794A-8763-6D5003F22FCC}"/>
              </a:ext>
            </a:extLst>
          </p:cNvPr>
          <p:cNvSpPr/>
          <p:nvPr/>
        </p:nvSpPr>
        <p:spPr>
          <a:xfrm>
            <a:off x="9993604" y="5144889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5EF2013-2D75-644B-9D23-261403578D98}"/>
              </a:ext>
            </a:extLst>
          </p:cNvPr>
          <p:cNvSpPr/>
          <p:nvPr/>
        </p:nvSpPr>
        <p:spPr>
          <a:xfrm>
            <a:off x="10032327" y="5511397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Release IP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05F2F3-0346-4A4B-8BCF-42F48823ABB3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9648644" y="4400796"/>
            <a:ext cx="503268" cy="46150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BE1272-FF55-384C-A234-144147F73D9C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9648131" y="4876084"/>
            <a:ext cx="503781" cy="422679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403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A5B16-8869-3D4B-A13C-3C257572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64" y="1299370"/>
            <a:ext cx="898784" cy="678327"/>
          </a:xfrm>
          <a:prstGeom prst="rect">
            <a:avLst/>
          </a:prstGeom>
        </p:spPr>
      </p:pic>
      <p:sp>
        <p:nvSpPr>
          <p:cNvPr id="98" name="Title 6">
            <a:extLst>
              <a:ext uri="{FF2B5EF4-FFF2-40B4-BE49-F238E27FC236}">
                <a16:creationId xmlns:a16="http://schemas.microsoft.com/office/drawing/2014/main" id="{564793C9-238B-1D4A-BE8C-5A035A4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644779"/>
          </a:xfrm>
        </p:spPr>
        <p:txBody>
          <a:bodyPr/>
          <a:lstStyle/>
          <a:p>
            <a:r>
              <a:rPr lang="en-US" dirty="0"/>
              <a:t>Architectural Diagram Ten – Infoblox IPAM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79CAD68-0C70-C146-BEE6-FBF5B7D411CE}"/>
              </a:ext>
            </a:extLst>
          </p:cNvPr>
          <p:cNvSpPr/>
          <p:nvPr/>
        </p:nvSpPr>
        <p:spPr>
          <a:xfrm>
            <a:off x="1685132" y="1977697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CIS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CC30FA-AB22-B343-89DA-B1FF33392376}"/>
              </a:ext>
            </a:extLst>
          </p:cNvPr>
          <p:cNvGrpSpPr/>
          <p:nvPr/>
        </p:nvGrpSpPr>
        <p:grpSpPr>
          <a:xfrm>
            <a:off x="1544255" y="2003322"/>
            <a:ext cx="429768" cy="439512"/>
            <a:chOff x="1654687" y="821796"/>
            <a:chExt cx="479347" cy="49177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98B7B9-405B-514C-ABD5-3B93B7DF6495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82DB424F-CAA3-484F-A1CE-78A69790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F8F38D-BAD9-4D4F-9F01-3E96B962D3CC}"/>
              </a:ext>
            </a:extLst>
          </p:cNvPr>
          <p:cNvCxnSpPr/>
          <p:nvPr/>
        </p:nvCxnSpPr>
        <p:spPr>
          <a:xfrm>
            <a:off x="1977616" y="206559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9A7F18-1B0B-6C47-A8C9-EDA04C9140F6}"/>
              </a:ext>
            </a:extLst>
          </p:cNvPr>
          <p:cNvCxnSpPr/>
          <p:nvPr/>
        </p:nvCxnSpPr>
        <p:spPr>
          <a:xfrm>
            <a:off x="1977616" y="2388276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07F398-B068-A84A-A564-AF313245E522}"/>
              </a:ext>
            </a:extLst>
          </p:cNvPr>
          <p:cNvSpPr txBox="1"/>
          <p:nvPr/>
        </p:nvSpPr>
        <p:spPr>
          <a:xfrm>
            <a:off x="1575160" y="2516403"/>
            <a:ext cx="1312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0" dirty="0">
                <a:solidFill>
                  <a:srgbClr val="373737"/>
                </a:solidFill>
              </a:rPr>
              <a:t>vs-mysite.yaml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15CB3-C5E4-5C44-9DB6-188ABA596219}"/>
              </a:ext>
            </a:extLst>
          </p:cNvPr>
          <p:cNvSpPr txBox="1"/>
          <p:nvPr/>
        </p:nvSpPr>
        <p:spPr>
          <a:xfrm>
            <a:off x="3402780" y="33330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E20395-BFBB-4E43-9FB8-1C33B923F780}"/>
              </a:ext>
            </a:extLst>
          </p:cNvPr>
          <p:cNvSpPr txBox="1"/>
          <p:nvPr/>
        </p:nvSpPr>
        <p:spPr>
          <a:xfrm>
            <a:off x="1133764" y="2793402"/>
            <a:ext cx="2603700" cy="33085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"cis.f5.com/v1"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VirtualServer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f5-demo-mysite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f5cr: "true"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pools: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monitor: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interval: 20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recv: ""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send: 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timeout: 31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  type: http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path: /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service: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servicePort: 80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BE2E1B-23EB-BC47-9169-D9CF1C6DBCCA}"/>
              </a:ext>
            </a:extLst>
          </p:cNvPr>
          <p:cNvCxnSpPr>
            <a:cxnSpLocks/>
          </p:cNvCxnSpPr>
          <p:nvPr/>
        </p:nvCxnSpPr>
        <p:spPr>
          <a:xfrm>
            <a:off x="3517077" y="4569525"/>
            <a:ext cx="810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751FC2-13F0-5B44-A99F-0D601E567D43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0" cy="14757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239C52-1012-2A43-B7A4-3535BBF2D317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810491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7454B58C-C056-4848-8634-D8A6FBCA897D}"/>
              </a:ext>
            </a:extLst>
          </p:cNvPr>
          <p:cNvSpPr/>
          <p:nvPr/>
        </p:nvSpPr>
        <p:spPr>
          <a:xfrm>
            <a:off x="5571963" y="1628716"/>
            <a:ext cx="820403" cy="253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 CR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B12E466-7D15-6841-90D7-F35124A6D140}"/>
              </a:ext>
            </a:extLst>
          </p:cNvPr>
          <p:cNvSpPr txBox="1"/>
          <p:nvPr/>
        </p:nvSpPr>
        <p:spPr>
          <a:xfrm>
            <a:off x="7497919" y="39459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E4878D-DDCF-AC45-B61E-1E70A6BB8111}"/>
              </a:ext>
            </a:extLst>
          </p:cNvPr>
          <p:cNvSpPr txBox="1"/>
          <p:nvPr/>
        </p:nvSpPr>
        <p:spPr>
          <a:xfrm>
            <a:off x="5163588" y="2065591"/>
            <a:ext cx="287005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"cis.f5.com/v1"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F5IPAM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ipam.192.168.200.60.k8s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kube-system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hostSpecs: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host: mysite.f5demo.com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ip: 10.192.75.113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ipamLabel: Test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B70921B-ECE5-7744-A230-450EB3A4849C}"/>
              </a:ext>
            </a:extLst>
          </p:cNvPr>
          <p:cNvSpPr/>
          <p:nvPr/>
        </p:nvSpPr>
        <p:spPr>
          <a:xfrm>
            <a:off x="8609968" y="4618152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D6B574-DAFE-224E-9D54-59D21131B14A}"/>
              </a:ext>
            </a:extLst>
          </p:cNvPr>
          <p:cNvGrpSpPr/>
          <p:nvPr/>
        </p:nvGrpSpPr>
        <p:grpSpPr>
          <a:xfrm>
            <a:off x="8469091" y="4643777"/>
            <a:ext cx="429768" cy="439512"/>
            <a:chOff x="1654687" y="821796"/>
            <a:chExt cx="479347" cy="49177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9E3A7-C867-2542-B442-3F9028ADC1F3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F72214C0-B80B-C141-BA0C-230C23CE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E438778-2E58-2640-8CE6-0B99293581E4}"/>
              </a:ext>
            </a:extLst>
          </p:cNvPr>
          <p:cNvCxnSpPr/>
          <p:nvPr/>
        </p:nvCxnSpPr>
        <p:spPr>
          <a:xfrm>
            <a:off x="8902452" y="4706046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2B7056-4E80-9A45-8678-E14BE5D0C1C3}"/>
              </a:ext>
            </a:extLst>
          </p:cNvPr>
          <p:cNvCxnSpPr/>
          <p:nvPr/>
        </p:nvCxnSpPr>
        <p:spPr>
          <a:xfrm>
            <a:off x="8902452" y="502873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EC62372-70AC-FF4E-96BC-98D9C6348FAB}"/>
              </a:ext>
            </a:extLst>
          </p:cNvPr>
          <p:cNvCxnSpPr>
            <a:cxnSpLocks/>
          </p:cNvCxnSpPr>
          <p:nvPr/>
        </p:nvCxnSpPr>
        <p:spPr>
          <a:xfrm>
            <a:off x="7489377" y="3783590"/>
            <a:ext cx="15911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ABD84E-2982-D141-BF0B-85AD1255F576}"/>
              </a:ext>
            </a:extLst>
          </p:cNvPr>
          <p:cNvCxnSpPr>
            <a:cxnSpLocks/>
          </p:cNvCxnSpPr>
          <p:nvPr/>
        </p:nvCxnSpPr>
        <p:spPr>
          <a:xfrm>
            <a:off x="9105789" y="3783590"/>
            <a:ext cx="0" cy="8080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00DBC1B-BD46-BF4E-B92A-313F8486C544}"/>
              </a:ext>
            </a:extLst>
          </p:cNvPr>
          <p:cNvCxnSpPr>
            <a:cxnSpLocks/>
          </p:cNvCxnSpPr>
          <p:nvPr/>
        </p:nvCxnSpPr>
        <p:spPr>
          <a:xfrm>
            <a:off x="8242878" y="4876084"/>
            <a:ext cx="226213" cy="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4A68F6-8FDD-E04B-B44E-634168C6EDF8}"/>
              </a:ext>
            </a:extLst>
          </p:cNvPr>
          <p:cNvCxnSpPr>
            <a:cxnSpLocks/>
          </p:cNvCxnSpPr>
          <p:nvPr/>
        </p:nvCxnSpPr>
        <p:spPr>
          <a:xfrm>
            <a:off x="8246390" y="4340263"/>
            <a:ext cx="0" cy="53587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73B532-8278-CB42-BA00-D98265174717}"/>
              </a:ext>
            </a:extLst>
          </p:cNvPr>
          <p:cNvCxnSpPr>
            <a:cxnSpLocks/>
          </p:cNvCxnSpPr>
          <p:nvPr/>
        </p:nvCxnSpPr>
        <p:spPr>
          <a:xfrm>
            <a:off x="7640789" y="4354721"/>
            <a:ext cx="61355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33EF9-9197-6A4F-86E9-C5ADC1AACFE4}"/>
              </a:ext>
            </a:extLst>
          </p:cNvPr>
          <p:cNvSpPr/>
          <p:nvPr/>
        </p:nvSpPr>
        <p:spPr>
          <a:xfrm>
            <a:off x="7580407" y="4015898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chemeClr val="accent1"/>
                </a:solidFill>
              </a:rPr>
              <a:t>IPStatus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4EB8B5-8DA8-EA46-9297-AFEFD5CF6A4C}"/>
              </a:ext>
            </a:extLst>
          </p:cNvPr>
          <p:cNvSpPr/>
          <p:nvPr/>
        </p:nvSpPr>
        <p:spPr>
          <a:xfrm>
            <a:off x="9993604" y="3503951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00B609-C1DF-A448-91BB-582767E864D1}"/>
              </a:ext>
            </a:extLst>
          </p:cNvPr>
          <p:cNvSpPr/>
          <p:nvPr/>
        </p:nvSpPr>
        <p:spPr>
          <a:xfrm>
            <a:off x="10032327" y="3870459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Allocate IP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3C008FE-93A3-794A-8763-6D5003F22FCC}"/>
              </a:ext>
            </a:extLst>
          </p:cNvPr>
          <p:cNvSpPr/>
          <p:nvPr/>
        </p:nvSpPr>
        <p:spPr>
          <a:xfrm>
            <a:off x="9993604" y="5144889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5EF2013-2D75-644B-9D23-261403578D98}"/>
              </a:ext>
            </a:extLst>
          </p:cNvPr>
          <p:cNvSpPr/>
          <p:nvPr/>
        </p:nvSpPr>
        <p:spPr>
          <a:xfrm>
            <a:off x="10032327" y="5511397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Release IP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05F2F3-0346-4A4B-8BCF-42F48823ABB3}"/>
              </a:ext>
            </a:extLst>
          </p:cNvPr>
          <p:cNvCxnSpPr>
            <a:cxnSpLocks/>
            <a:endCxn id="43" idx="3"/>
          </p:cNvCxnSpPr>
          <p:nvPr/>
        </p:nvCxnSpPr>
        <p:spPr>
          <a:xfrm flipV="1">
            <a:off x="9648644" y="4400796"/>
            <a:ext cx="503268" cy="46150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BE1272-FF55-384C-A234-144147F73D9C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9648131" y="4876084"/>
            <a:ext cx="503781" cy="422679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F548D26-A67D-9440-9C18-3AAB294F0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626" y="3044878"/>
            <a:ext cx="2453674" cy="34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527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>
            <a:extLst>
              <a:ext uri="{FF2B5EF4-FFF2-40B4-BE49-F238E27FC236}">
                <a16:creationId xmlns:a16="http://schemas.microsoft.com/office/drawing/2014/main" id="{F22A5B16-8869-3D4B-A13C-3C257572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2164" y="1299370"/>
            <a:ext cx="898784" cy="678327"/>
          </a:xfrm>
          <a:prstGeom prst="rect">
            <a:avLst/>
          </a:prstGeom>
        </p:spPr>
      </p:pic>
      <p:sp>
        <p:nvSpPr>
          <p:cNvPr id="98" name="Title 6">
            <a:extLst>
              <a:ext uri="{FF2B5EF4-FFF2-40B4-BE49-F238E27FC236}">
                <a16:creationId xmlns:a16="http://schemas.microsoft.com/office/drawing/2014/main" id="{564793C9-238B-1D4A-BE8C-5A035A4A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4552" cy="644779"/>
          </a:xfrm>
        </p:spPr>
        <p:txBody>
          <a:bodyPr/>
          <a:lstStyle/>
          <a:p>
            <a:r>
              <a:rPr lang="en-US" dirty="0"/>
              <a:t>Architectural Diagram Three – Service Type LB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479CAD68-0C70-C146-BEE6-FBF5B7D411CE}"/>
              </a:ext>
            </a:extLst>
          </p:cNvPr>
          <p:cNvSpPr/>
          <p:nvPr/>
        </p:nvSpPr>
        <p:spPr>
          <a:xfrm>
            <a:off x="1685132" y="1946524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CIS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ECC30FA-AB22-B343-89DA-B1FF33392376}"/>
              </a:ext>
            </a:extLst>
          </p:cNvPr>
          <p:cNvGrpSpPr/>
          <p:nvPr/>
        </p:nvGrpSpPr>
        <p:grpSpPr>
          <a:xfrm>
            <a:off x="1544255" y="1972149"/>
            <a:ext cx="429768" cy="439512"/>
            <a:chOff x="1654687" y="821796"/>
            <a:chExt cx="479347" cy="491779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898B7B9-405B-514C-ABD5-3B93B7DF6495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82DB424F-CAA3-484F-A1CE-78A697909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7F8F38D-BAD9-4D4F-9F01-3E96B962D3CC}"/>
              </a:ext>
            </a:extLst>
          </p:cNvPr>
          <p:cNvCxnSpPr/>
          <p:nvPr/>
        </p:nvCxnSpPr>
        <p:spPr>
          <a:xfrm>
            <a:off x="1977616" y="2034418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A9A7F18-1B0B-6C47-A8C9-EDA04C9140F6}"/>
              </a:ext>
            </a:extLst>
          </p:cNvPr>
          <p:cNvCxnSpPr/>
          <p:nvPr/>
        </p:nvCxnSpPr>
        <p:spPr>
          <a:xfrm>
            <a:off x="1977616" y="2357103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707F398-B068-A84A-A564-AF313245E522}"/>
              </a:ext>
            </a:extLst>
          </p:cNvPr>
          <p:cNvSpPr txBox="1"/>
          <p:nvPr/>
        </p:nvSpPr>
        <p:spPr>
          <a:xfrm>
            <a:off x="1313661" y="2474582"/>
            <a:ext cx="1781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kern="0" dirty="0">
                <a:solidFill>
                  <a:srgbClr val="373737"/>
                </a:solidFill>
              </a:rPr>
              <a:t>f5-demo-service.yaml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15CB3-C5E4-5C44-9DB6-188ABA596219}"/>
              </a:ext>
            </a:extLst>
          </p:cNvPr>
          <p:cNvSpPr txBox="1"/>
          <p:nvPr/>
        </p:nvSpPr>
        <p:spPr>
          <a:xfrm>
            <a:off x="3402780" y="33018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AE20395-BFBB-4E43-9FB8-1C33B923F780}"/>
              </a:ext>
            </a:extLst>
          </p:cNvPr>
          <p:cNvSpPr txBox="1"/>
          <p:nvPr/>
        </p:nvSpPr>
        <p:spPr>
          <a:xfrm>
            <a:off x="1133763" y="2762229"/>
            <a:ext cx="298290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v1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Service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annotations: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cis.f5.com/ipamLabel: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labels: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default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ports: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name: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port: 80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protocol: TCP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targetPort: 80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selector: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  app: f5-demo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sessionAffinity: None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type: LoadBalancer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loadBalancer: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4BE2E1B-23EB-BC47-9169-D9CF1C6DBCCA}"/>
              </a:ext>
            </a:extLst>
          </p:cNvPr>
          <p:cNvCxnSpPr>
            <a:cxnSpLocks/>
          </p:cNvCxnSpPr>
          <p:nvPr/>
        </p:nvCxnSpPr>
        <p:spPr>
          <a:xfrm>
            <a:off x="3517077" y="4569525"/>
            <a:ext cx="81049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2751FC2-13F0-5B44-A99F-0D601E567D43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0" cy="14757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9239C52-1012-2A43-B7A4-3535BBF2D317}"/>
              </a:ext>
            </a:extLst>
          </p:cNvPr>
          <p:cNvCxnSpPr>
            <a:cxnSpLocks/>
          </p:cNvCxnSpPr>
          <p:nvPr/>
        </p:nvCxnSpPr>
        <p:spPr>
          <a:xfrm>
            <a:off x="4313713" y="3102427"/>
            <a:ext cx="810491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>
            <a:extLst>
              <a:ext uri="{FF2B5EF4-FFF2-40B4-BE49-F238E27FC236}">
                <a16:creationId xmlns:a16="http://schemas.microsoft.com/office/drawing/2014/main" id="{7454B58C-C056-4848-8634-D8A6FBCA897D}"/>
              </a:ext>
            </a:extLst>
          </p:cNvPr>
          <p:cNvSpPr/>
          <p:nvPr/>
        </p:nvSpPr>
        <p:spPr>
          <a:xfrm>
            <a:off x="5571963" y="1628716"/>
            <a:ext cx="820403" cy="2532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 CR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B12E466-7D15-6841-90D7-F35124A6D140}"/>
              </a:ext>
            </a:extLst>
          </p:cNvPr>
          <p:cNvSpPr txBox="1"/>
          <p:nvPr/>
        </p:nvSpPr>
        <p:spPr>
          <a:xfrm>
            <a:off x="7529092" y="368618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>
              <a:latin typeface="+mj-l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E4878D-DDCF-AC45-B61E-1E70A6BB8111}"/>
              </a:ext>
            </a:extLst>
          </p:cNvPr>
          <p:cNvSpPr txBox="1"/>
          <p:nvPr/>
        </p:nvSpPr>
        <p:spPr>
          <a:xfrm>
            <a:off x="5163588" y="2065591"/>
            <a:ext cx="2870058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apiVersion: "cis.f5.com/v1"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kind: F5IPAM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metadata: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name: ipam.192.168.200.60.k8s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namespace: kube-system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spec: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hostSpecs: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- ipamLabel: Test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IPStatus:</a:t>
            </a:r>
          </a:p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 - 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ip: 10.192.75.113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ipamLabel: Test</a:t>
            </a:r>
          </a:p>
          <a:p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key: default/f5-demo_svc</a:t>
            </a:r>
          </a:p>
        </p:txBody>
      </p:sp>
      <p:sp>
        <p:nvSpPr>
          <p:cNvPr id="105" name="Rounded Rectangle 104">
            <a:extLst>
              <a:ext uri="{FF2B5EF4-FFF2-40B4-BE49-F238E27FC236}">
                <a16:creationId xmlns:a16="http://schemas.microsoft.com/office/drawing/2014/main" id="{3B70921B-ECE5-7744-A230-450EB3A4849C}"/>
              </a:ext>
            </a:extLst>
          </p:cNvPr>
          <p:cNvSpPr/>
          <p:nvPr/>
        </p:nvSpPr>
        <p:spPr>
          <a:xfrm>
            <a:off x="8641141" y="4358377"/>
            <a:ext cx="1038163" cy="515864"/>
          </a:xfrm>
          <a:prstGeom prst="roundRect">
            <a:avLst/>
          </a:prstGeom>
          <a:solidFill>
            <a:srgbClr val="373737">
              <a:lumMod val="50000"/>
              <a:lumOff val="5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IPAM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7D6B574-DAFE-224E-9D54-59D21131B14A}"/>
              </a:ext>
            </a:extLst>
          </p:cNvPr>
          <p:cNvGrpSpPr/>
          <p:nvPr/>
        </p:nvGrpSpPr>
        <p:grpSpPr>
          <a:xfrm>
            <a:off x="8500264" y="4384002"/>
            <a:ext cx="429768" cy="439512"/>
            <a:chOff x="1654687" y="821796"/>
            <a:chExt cx="479347" cy="49177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AEA9E3A7-C867-2542-B442-3F9028ADC1F3}"/>
                </a:ext>
              </a:extLst>
            </p:cNvPr>
            <p:cNvSpPr/>
            <p:nvPr/>
          </p:nvSpPr>
          <p:spPr>
            <a:xfrm>
              <a:off x="1654687" y="821796"/>
              <a:ext cx="479347" cy="49177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20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Narrow"/>
                <a:ea typeface="+mn-ea"/>
                <a:cs typeface="+mn-cs"/>
              </a:endParaRPr>
            </a:p>
          </p:txBody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F72214C0-B80B-C141-BA0C-230C23CE1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9157" y="861907"/>
              <a:ext cx="407514" cy="415368"/>
            </a:xfrm>
            <a:custGeom>
              <a:avLst/>
              <a:gdLst>
                <a:gd name="T0" fmla="*/ 4176 w 4576"/>
                <a:gd name="T1" fmla="*/ 996 h 4576"/>
                <a:gd name="T2" fmla="*/ 4106 w 4576"/>
                <a:gd name="T3" fmla="*/ 1355 h 4576"/>
                <a:gd name="T4" fmla="*/ 2907 w 4576"/>
                <a:gd name="T5" fmla="*/ 1262 h 4576"/>
                <a:gd name="T6" fmla="*/ 2797 w 4576"/>
                <a:gd name="T7" fmla="*/ 1612 h 4576"/>
                <a:gd name="T8" fmla="*/ 4141 w 4576"/>
                <a:gd name="T9" fmla="*/ 2094 h 4576"/>
                <a:gd name="T10" fmla="*/ 4386 w 4576"/>
                <a:gd name="T11" fmla="*/ 2839 h 4576"/>
                <a:gd name="T12" fmla="*/ 3944 w 4576"/>
                <a:gd name="T13" fmla="*/ 3672 h 4576"/>
                <a:gd name="T14" fmla="*/ 3173 w 4576"/>
                <a:gd name="T15" fmla="*/ 3966 h 4576"/>
                <a:gd name="T16" fmla="*/ 2263 w 4576"/>
                <a:gd name="T17" fmla="*/ 3848 h 4576"/>
                <a:gd name="T18" fmla="*/ 2082 w 4576"/>
                <a:gd name="T19" fmla="*/ 3429 h 4576"/>
                <a:gd name="T20" fmla="*/ 2101 w 4576"/>
                <a:gd name="T21" fmla="*/ 3327 h 4576"/>
                <a:gd name="T22" fmla="*/ 2301 w 4576"/>
                <a:gd name="T23" fmla="*/ 3133 h 4576"/>
                <a:gd name="T24" fmla="*/ 2390 w 4576"/>
                <a:gd name="T25" fmla="*/ 3119 h 4576"/>
                <a:gd name="T26" fmla="*/ 2659 w 4576"/>
                <a:gd name="T27" fmla="*/ 3526 h 4576"/>
                <a:gd name="T28" fmla="*/ 3240 w 4576"/>
                <a:gd name="T29" fmla="*/ 3784 h 4576"/>
                <a:gd name="T30" fmla="*/ 3753 w 4576"/>
                <a:gd name="T31" fmla="*/ 3318 h 4576"/>
                <a:gd name="T32" fmla="*/ 2217 w 4576"/>
                <a:gd name="T33" fmla="*/ 2488 h 4576"/>
                <a:gd name="T34" fmla="*/ 2812 w 4576"/>
                <a:gd name="T35" fmla="*/ 701 h 4576"/>
                <a:gd name="T36" fmla="*/ 3564 w 4576"/>
                <a:gd name="T37" fmla="*/ 766 h 4576"/>
                <a:gd name="T38" fmla="*/ 4065 w 4576"/>
                <a:gd name="T39" fmla="*/ 848 h 4576"/>
                <a:gd name="T40" fmla="*/ 2288 w 4576"/>
                <a:gd name="T41" fmla="*/ 0 h 4576"/>
                <a:gd name="T42" fmla="*/ 0 w 4576"/>
                <a:gd name="T43" fmla="*/ 2288 h 4576"/>
                <a:gd name="T44" fmla="*/ 445 w 4576"/>
                <a:gd name="T45" fmla="*/ 3644 h 4576"/>
                <a:gd name="T46" fmla="*/ 616 w 4576"/>
                <a:gd name="T47" fmla="*/ 3581 h 4576"/>
                <a:gd name="T48" fmla="*/ 610 w 4576"/>
                <a:gd name="T49" fmla="*/ 3402 h 4576"/>
                <a:gd name="T50" fmla="*/ 565 w 4576"/>
                <a:gd name="T51" fmla="*/ 1982 h 4576"/>
                <a:gd name="T52" fmla="*/ 245 w 4576"/>
                <a:gd name="T53" fmla="*/ 1998 h 4576"/>
                <a:gd name="T54" fmla="*/ 261 w 4576"/>
                <a:gd name="T55" fmla="*/ 1735 h 4576"/>
                <a:gd name="T56" fmla="*/ 579 w 4576"/>
                <a:gd name="T57" fmla="*/ 1707 h 4576"/>
                <a:gd name="T58" fmla="*/ 596 w 4576"/>
                <a:gd name="T59" fmla="*/ 1479 h 4576"/>
                <a:gd name="T60" fmla="*/ 1542 w 4576"/>
                <a:gd name="T61" fmla="*/ 623 h 4576"/>
                <a:gd name="T62" fmla="*/ 1920 w 4576"/>
                <a:gd name="T63" fmla="*/ 561 h 4576"/>
                <a:gd name="T64" fmla="*/ 2018 w 4576"/>
                <a:gd name="T65" fmla="*/ 558 h 4576"/>
                <a:gd name="T66" fmla="*/ 2242 w 4576"/>
                <a:gd name="T67" fmla="*/ 603 h 4576"/>
                <a:gd name="T68" fmla="*/ 2508 w 4576"/>
                <a:gd name="T69" fmla="*/ 807 h 4576"/>
                <a:gd name="T70" fmla="*/ 2505 w 4576"/>
                <a:gd name="T71" fmla="*/ 873 h 4576"/>
                <a:gd name="T72" fmla="*/ 2379 w 4576"/>
                <a:gd name="T73" fmla="*/ 1020 h 4576"/>
                <a:gd name="T74" fmla="*/ 2278 w 4576"/>
                <a:gd name="T75" fmla="*/ 1033 h 4576"/>
                <a:gd name="T76" fmla="*/ 2065 w 4576"/>
                <a:gd name="T77" fmla="*/ 927 h 4576"/>
                <a:gd name="T78" fmla="*/ 1657 w 4576"/>
                <a:gd name="T79" fmla="*/ 818 h 4576"/>
                <a:gd name="T80" fmla="*/ 1466 w 4576"/>
                <a:gd name="T81" fmla="*/ 1048 h 4576"/>
                <a:gd name="T82" fmla="*/ 1438 w 4576"/>
                <a:gd name="T83" fmla="*/ 1664 h 4576"/>
                <a:gd name="T84" fmla="*/ 2218 w 4576"/>
                <a:gd name="T85" fmla="*/ 1651 h 4576"/>
                <a:gd name="T86" fmla="*/ 2218 w 4576"/>
                <a:gd name="T87" fmla="*/ 1831 h 4576"/>
                <a:gd name="T88" fmla="*/ 1959 w 4576"/>
                <a:gd name="T89" fmla="*/ 1950 h 4576"/>
                <a:gd name="T90" fmla="*/ 1431 w 4576"/>
                <a:gd name="T91" fmla="*/ 1957 h 4576"/>
                <a:gd name="T92" fmla="*/ 1454 w 4576"/>
                <a:gd name="T93" fmla="*/ 3469 h 4576"/>
                <a:gd name="T94" fmla="*/ 1482 w 4576"/>
                <a:gd name="T95" fmla="*/ 3663 h 4576"/>
                <a:gd name="T96" fmla="*/ 1961 w 4576"/>
                <a:gd name="T97" fmla="*/ 3789 h 4576"/>
                <a:gd name="T98" fmla="*/ 1965 w 4576"/>
                <a:gd name="T99" fmla="*/ 3947 h 4576"/>
                <a:gd name="T100" fmla="*/ 583 w 4576"/>
                <a:gd name="T101" fmla="*/ 3814 h 4576"/>
                <a:gd name="T102" fmla="*/ 2288 w 4576"/>
                <a:gd name="T103" fmla="*/ 4576 h 4576"/>
                <a:gd name="T104" fmla="*/ 4576 w 4576"/>
                <a:gd name="T105" fmla="*/ 2288 h 4576"/>
                <a:gd name="T106" fmla="*/ 4176 w 4576"/>
                <a:gd name="T107" fmla="*/ 996 h 4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76" h="4576">
                  <a:moveTo>
                    <a:pt x="4176" y="996"/>
                  </a:moveTo>
                  <a:cubicBezTo>
                    <a:pt x="4148" y="1112"/>
                    <a:pt x="4134" y="1232"/>
                    <a:pt x="4106" y="1355"/>
                  </a:cubicBezTo>
                  <a:cubicBezTo>
                    <a:pt x="3763" y="1310"/>
                    <a:pt x="3360" y="1278"/>
                    <a:pt x="2907" y="1262"/>
                  </a:cubicBezTo>
                  <a:cubicBezTo>
                    <a:pt x="2871" y="1377"/>
                    <a:pt x="2836" y="1489"/>
                    <a:pt x="2797" y="1612"/>
                  </a:cubicBezTo>
                  <a:cubicBezTo>
                    <a:pt x="3555" y="1659"/>
                    <a:pt x="3923" y="1858"/>
                    <a:pt x="4141" y="2094"/>
                  </a:cubicBezTo>
                  <a:cubicBezTo>
                    <a:pt x="4354" y="2332"/>
                    <a:pt x="4399" y="2594"/>
                    <a:pt x="4386" y="2839"/>
                  </a:cubicBezTo>
                  <a:cubicBezTo>
                    <a:pt x="4359" y="3235"/>
                    <a:pt x="4184" y="3486"/>
                    <a:pt x="3944" y="3672"/>
                  </a:cubicBezTo>
                  <a:cubicBezTo>
                    <a:pt x="3702" y="3855"/>
                    <a:pt x="3408" y="3946"/>
                    <a:pt x="3173" y="3966"/>
                  </a:cubicBezTo>
                  <a:cubicBezTo>
                    <a:pt x="2826" y="3991"/>
                    <a:pt x="2362" y="3909"/>
                    <a:pt x="2263" y="3848"/>
                  </a:cubicBezTo>
                  <a:cubicBezTo>
                    <a:pt x="2204" y="3713"/>
                    <a:pt x="2145" y="3577"/>
                    <a:pt x="2082" y="3429"/>
                  </a:cubicBezTo>
                  <a:cubicBezTo>
                    <a:pt x="2067" y="3397"/>
                    <a:pt x="2057" y="3365"/>
                    <a:pt x="2101" y="3327"/>
                  </a:cubicBezTo>
                  <a:cubicBezTo>
                    <a:pt x="2168" y="3262"/>
                    <a:pt x="2233" y="3200"/>
                    <a:pt x="2301" y="3133"/>
                  </a:cubicBezTo>
                  <a:cubicBezTo>
                    <a:pt x="2332" y="3104"/>
                    <a:pt x="2365" y="3076"/>
                    <a:pt x="2390" y="3119"/>
                  </a:cubicBezTo>
                  <a:cubicBezTo>
                    <a:pt x="2484" y="3262"/>
                    <a:pt x="2571" y="3394"/>
                    <a:pt x="2659" y="3526"/>
                  </a:cubicBezTo>
                  <a:cubicBezTo>
                    <a:pt x="2758" y="3673"/>
                    <a:pt x="2910" y="3806"/>
                    <a:pt x="3240" y="3784"/>
                  </a:cubicBezTo>
                  <a:cubicBezTo>
                    <a:pt x="3519" y="3759"/>
                    <a:pt x="3730" y="3549"/>
                    <a:pt x="3753" y="3318"/>
                  </a:cubicBezTo>
                  <a:cubicBezTo>
                    <a:pt x="3777" y="2889"/>
                    <a:pt x="3344" y="2585"/>
                    <a:pt x="2217" y="2488"/>
                  </a:cubicBezTo>
                  <a:cubicBezTo>
                    <a:pt x="2433" y="1835"/>
                    <a:pt x="2644" y="1203"/>
                    <a:pt x="2812" y="701"/>
                  </a:cubicBezTo>
                  <a:cubicBezTo>
                    <a:pt x="3080" y="713"/>
                    <a:pt x="3328" y="735"/>
                    <a:pt x="3564" y="766"/>
                  </a:cubicBezTo>
                  <a:cubicBezTo>
                    <a:pt x="3740" y="788"/>
                    <a:pt x="3902" y="829"/>
                    <a:pt x="4065" y="848"/>
                  </a:cubicBezTo>
                  <a:cubicBezTo>
                    <a:pt x="3646" y="330"/>
                    <a:pt x="3006" y="0"/>
                    <a:pt x="2288" y="0"/>
                  </a:cubicBezTo>
                  <a:cubicBezTo>
                    <a:pt x="1024" y="0"/>
                    <a:pt x="0" y="1024"/>
                    <a:pt x="0" y="2288"/>
                  </a:cubicBezTo>
                  <a:cubicBezTo>
                    <a:pt x="0" y="2796"/>
                    <a:pt x="165" y="3264"/>
                    <a:pt x="445" y="3644"/>
                  </a:cubicBezTo>
                  <a:cubicBezTo>
                    <a:pt x="542" y="3645"/>
                    <a:pt x="609" y="3623"/>
                    <a:pt x="616" y="3581"/>
                  </a:cubicBezTo>
                  <a:cubicBezTo>
                    <a:pt x="625" y="3538"/>
                    <a:pt x="618" y="3470"/>
                    <a:pt x="610" y="3402"/>
                  </a:cubicBezTo>
                  <a:cubicBezTo>
                    <a:pt x="564" y="2953"/>
                    <a:pt x="548" y="2468"/>
                    <a:pt x="565" y="1982"/>
                  </a:cubicBezTo>
                  <a:cubicBezTo>
                    <a:pt x="449" y="1987"/>
                    <a:pt x="345" y="1992"/>
                    <a:pt x="245" y="1998"/>
                  </a:cubicBezTo>
                  <a:cubicBezTo>
                    <a:pt x="249" y="1908"/>
                    <a:pt x="254" y="1823"/>
                    <a:pt x="261" y="1735"/>
                  </a:cubicBezTo>
                  <a:cubicBezTo>
                    <a:pt x="360" y="1725"/>
                    <a:pt x="465" y="1717"/>
                    <a:pt x="579" y="1707"/>
                  </a:cubicBezTo>
                  <a:cubicBezTo>
                    <a:pt x="584" y="1630"/>
                    <a:pt x="590" y="1555"/>
                    <a:pt x="596" y="1479"/>
                  </a:cubicBezTo>
                  <a:cubicBezTo>
                    <a:pt x="648" y="1016"/>
                    <a:pt x="1136" y="732"/>
                    <a:pt x="1542" y="623"/>
                  </a:cubicBezTo>
                  <a:cubicBezTo>
                    <a:pt x="1723" y="579"/>
                    <a:pt x="1833" y="565"/>
                    <a:pt x="1920" y="561"/>
                  </a:cubicBezTo>
                  <a:cubicBezTo>
                    <a:pt x="1951" y="560"/>
                    <a:pt x="1985" y="558"/>
                    <a:pt x="2018" y="558"/>
                  </a:cubicBezTo>
                  <a:cubicBezTo>
                    <a:pt x="2102" y="558"/>
                    <a:pt x="2188" y="566"/>
                    <a:pt x="2242" y="603"/>
                  </a:cubicBezTo>
                  <a:cubicBezTo>
                    <a:pt x="2330" y="669"/>
                    <a:pt x="2416" y="734"/>
                    <a:pt x="2508" y="807"/>
                  </a:cubicBezTo>
                  <a:cubicBezTo>
                    <a:pt x="2518" y="819"/>
                    <a:pt x="2528" y="839"/>
                    <a:pt x="2505" y="873"/>
                  </a:cubicBezTo>
                  <a:cubicBezTo>
                    <a:pt x="2463" y="922"/>
                    <a:pt x="2422" y="969"/>
                    <a:pt x="2379" y="1020"/>
                  </a:cubicBezTo>
                  <a:cubicBezTo>
                    <a:pt x="2354" y="1050"/>
                    <a:pt x="2313" y="1042"/>
                    <a:pt x="2278" y="1033"/>
                  </a:cubicBezTo>
                  <a:cubicBezTo>
                    <a:pt x="2206" y="996"/>
                    <a:pt x="2136" y="962"/>
                    <a:pt x="2065" y="927"/>
                  </a:cubicBezTo>
                  <a:cubicBezTo>
                    <a:pt x="1937" y="870"/>
                    <a:pt x="1804" y="812"/>
                    <a:pt x="1657" y="818"/>
                  </a:cubicBezTo>
                  <a:cubicBezTo>
                    <a:pt x="1565" y="825"/>
                    <a:pt x="1475" y="919"/>
                    <a:pt x="1466" y="1048"/>
                  </a:cubicBezTo>
                  <a:cubicBezTo>
                    <a:pt x="1453" y="1244"/>
                    <a:pt x="1445" y="1446"/>
                    <a:pt x="1438" y="1664"/>
                  </a:cubicBezTo>
                  <a:cubicBezTo>
                    <a:pt x="1694" y="1656"/>
                    <a:pt x="1949" y="1652"/>
                    <a:pt x="2218" y="1651"/>
                  </a:cubicBezTo>
                  <a:cubicBezTo>
                    <a:pt x="2218" y="1712"/>
                    <a:pt x="2218" y="1768"/>
                    <a:pt x="2218" y="1831"/>
                  </a:cubicBezTo>
                  <a:cubicBezTo>
                    <a:pt x="2130" y="1870"/>
                    <a:pt x="2047" y="1910"/>
                    <a:pt x="1959" y="1950"/>
                  </a:cubicBezTo>
                  <a:cubicBezTo>
                    <a:pt x="1778" y="1952"/>
                    <a:pt x="1605" y="1954"/>
                    <a:pt x="1431" y="1957"/>
                  </a:cubicBezTo>
                  <a:cubicBezTo>
                    <a:pt x="1423" y="2475"/>
                    <a:pt x="1430" y="2992"/>
                    <a:pt x="1454" y="3469"/>
                  </a:cubicBezTo>
                  <a:cubicBezTo>
                    <a:pt x="1458" y="3541"/>
                    <a:pt x="1462" y="3614"/>
                    <a:pt x="1482" y="3663"/>
                  </a:cubicBezTo>
                  <a:cubicBezTo>
                    <a:pt x="1507" y="3725"/>
                    <a:pt x="1650" y="3772"/>
                    <a:pt x="1961" y="3789"/>
                  </a:cubicBezTo>
                  <a:cubicBezTo>
                    <a:pt x="1962" y="3844"/>
                    <a:pt x="1964" y="3895"/>
                    <a:pt x="1965" y="3947"/>
                  </a:cubicBezTo>
                  <a:cubicBezTo>
                    <a:pt x="1459" y="3932"/>
                    <a:pt x="973" y="3884"/>
                    <a:pt x="583" y="3814"/>
                  </a:cubicBezTo>
                  <a:cubicBezTo>
                    <a:pt x="1002" y="4282"/>
                    <a:pt x="1611" y="4576"/>
                    <a:pt x="2288" y="4576"/>
                  </a:cubicBezTo>
                  <a:cubicBezTo>
                    <a:pt x="3552" y="4576"/>
                    <a:pt x="4576" y="3552"/>
                    <a:pt x="4576" y="2288"/>
                  </a:cubicBezTo>
                  <a:cubicBezTo>
                    <a:pt x="4576" y="1809"/>
                    <a:pt x="4428" y="1364"/>
                    <a:pt x="4176" y="996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Arial Narrow"/>
              </a:endParaRPr>
            </a:p>
          </p:txBody>
        </p:sp>
      </p:grp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E438778-2E58-2640-8CE6-0B99293581E4}"/>
              </a:ext>
            </a:extLst>
          </p:cNvPr>
          <p:cNvCxnSpPr/>
          <p:nvPr/>
        </p:nvCxnSpPr>
        <p:spPr>
          <a:xfrm>
            <a:off x="8933625" y="4446271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62B7056-4E80-9A45-8678-E14BE5D0C1C3}"/>
              </a:ext>
            </a:extLst>
          </p:cNvPr>
          <p:cNvCxnSpPr/>
          <p:nvPr/>
        </p:nvCxnSpPr>
        <p:spPr>
          <a:xfrm>
            <a:off x="8933625" y="4768956"/>
            <a:ext cx="671692" cy="0"/>
          </a:xfrm>
          <a:prstGeom prst="line">
            <a:avLst/>
          </a:prstGeom>
          <a:noFill/>
          <a:ln w="38100" cap="flat" cmpd="sng" algn="ctr">
            <a:solidFill>
              <a:sysClr val="window" lastClr="FFFFFF">
                <a:lumMod val="95000"/>
              </a:sysClr>
            </a:solidFill>
            <a:prstDash val="solid"/>
            <a:miter lim="800000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BEC62372-70AC-FF4E-96BC-98D9C6348FAB}"/>
              </a:ext>
            </a:extLst>
          </p:cNvPr>
          <p:cNvCxnSpPr>
            <a:cxnSpLocks/>
          </p:cNvCxnSpPr>
          <p:nvPr/>
        </p:nvCxnSpPr>
        <p:spPr>
          <a:xfrm>
            <a:off x="7520550" y="3523815"/>
            <a:ext cx="15911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9ABD84E-2982-D141-BF0B-85AD1255F576}"/>
              </a:ext>
            </a:extLst>
          </p:cNvPr>
          <p:cNvCxnSpPr>
            <a:cxnSpLocks/>
          </p:cNvCxnSpPr>
          <p:nvPr/>
        </p:nvCxnSpPr>
        <p:spPr>
          <a:xfrm>
            <a:off x="9136962" y="3523815"/>
            <a:ext cx="0" cy="808017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00DBC1B-BD46-BF4E-B92A-313F8486C544}"/>
              </a:ext>
            </a:extLst>
          </p:cNvPr>
          <p:cNvCxnSpPr>
            <a:cxnSpLocks/>
          </p:cNvCxnSpPr>
          <p:nvPr/>
        </p:nvCxnSpPr>
        <p:spPr>
          <a:xfrm>
            <a:off x="8274051" y="4616309"/>
            <a:ext cx="226213" cy="53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8F4A68F6-8FDD-E04B-B44E-634168C6EDF8}"/>
              </a:ext>
            </a:extLst>
          </p:cNvPr>
          <p:cNvCxnSpPr>
            <a:cxnSpLocks/>
          </p:cNvCxnSpPr>
          <p:nvPr/>
        </p:nvCxnSpPr>
        <p:spPr>
          <a:xfrm>
            <a:off x="8277563" y="4080488"/>
            <a:ext cx="0" cy="535874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373B532-8278-CB42-BA00-D98265174717}"/>
              </a:ext>
            </a:extLst>
          </p:cNvPr>
          <p:cNvCxnSpPr>
            <a:cxnSpLocks/>
          </p:cNvCxnSpPr>
          <p:nvPr/>
        </p:nvCxnSpPr>
        <p:spPr>
          <a:xfrm>
            <a:off x="7671962" y="4094946"/>
            <a:ext cx="613552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9333EF9-9197-6A4F-86E9-C5ADC1AACFE4}"/>
              </a:ext>
            </a:extLst>
          </p:cNvPr>
          <p:cNvSpPr/>
          <p:nvPr/>
        </p:nvSpPr>
        <p:spPr>
          <a:xfrm>
            <a:off x="7757054" y="3756123"/>
            <a:ext cx="8627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>
                <a:solidFill>
                  <a:schemeClr val="accent1"/>
                </a:solidFill>
              </a:rPr>
              <a:t>IPStatus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E4EB8B5-8DA8-EA46-9297-AFEFD5CF6A4C}"/>
              </a:ext>
            </a:extLst>
          </p:cNvPr>
          <p:cNvSpPr/>
          <p:nvPr/>
        </p:nvSpPr>
        <p:spPr>
          <a:xfrm>
            <a:off x="10066341" y="3244176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00B609-C1DF-A448-91BB-582767E864D1}"/>
              </a:ext>
            </a:extLst>
          </p:cNvPr>
          <p:cNvSpPr/>
          <p:nvPr/>
        </p:nvSpPr>
        <p:spPr>
          <a:xfrm>
            <a:off x="10063500" y="3610684"/>
            <a:ext cx="10422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Allocate IP</a:t>
            </a: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3C008FE-93A3-794A-8763-6D5003F22FCC}"/>
              </a:ext>
            </a:extLst>
          </p:cNvPr>
          <p:cNvSpPr/>
          <p:nvPr/>
        </p:nvSpPr>
        <p:spPr>
          <a:xfrm>
            <a:off x="10024777" y="4885114"/>
            <a:ext cx="1080996" cy="1050719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</a:pPr>
            <a:endParaRPr lang="en-US" kern="100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5EF2013-2D75-644B-9D23-261403578D98}"/>
              </a:ext>
            </a:extLst>
          </p:cNvPr>
          <p:cNvSpPr/>
          <p:nvPr/>
        </p:nvSpPr>
        <p:spPr>
          <a:xfrm>
            <a:off x="10063500" y="5251622"/>
            <a:ext cx="10615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dirty="0"/>
              <a:t>Release IP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05F2F3-0346-4A4B-8BCF-42F48823ABB3}"/>
              </a:ext>
            </a:extLst>
          </p:cNvPr>
          <p:cNvCxnSpPr>
            <a:cxnSpLocks/>
          </p:cNvCxnSpPr>
          <p:nvPr/>
        </p:nvCxnSpPr>
        <p:spPr>
          <a:xfrm flipV="1">
            <a:off x="9679817" y="4141021"/>
            <a:ext cx="503268" cy="461508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B2BE1272-FF55-384C-A234-144147F73D9C}"/>
              </a:ext>
            </a:extLst>
          </p:cNvPr>
          <p:cNvCxnSpPr>
            <a:cxnSpLocks/>
            <a:stCxn id="105" idx="3"/>
            <a:endCxn id="117" idx="1"/>
          </p:cNvCxnSpPr>
          <p:nvPr/>
        </p:nvCxnSpPr>
        <p:spPr>
          <a:xfrm>
            <a:off x="9679304" y="4616309"/>
            <a:ext cx="503781" cy="422679"/>
          </a:xfrm>
          <a:prstGeom prst="line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31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9813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5 Theme">
  <a:themeElements>
    <a:clrScheme name="Custom 1">
      <a:dk1>
        <a:srgbClr val="373737"/>
      </a:dk1>
      <a:lt1>
        <a:srgbClr val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err="1">
            <a:solidFill>
              <a:schemeClr val="bg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lnSpc>
            <a:spcPct val="90000"/>
          </a:lnSpc>
          <a:spcBef>
            <a:spcPts val="200"/>
          </a:spcBef>
          <a:spcAft>
            <a:spcPts val="200"/>
          </a:spcAft>
          <a:defRPr kern="100"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F5_Corp_Template_2020_v4" id="{474A666B-3850-0644-B8A1-ED0352A12B1E}" vid="{65469D00-FADE-DF4F-972A-54161FADA885}"/>
    </a:ext>
  </a:extLst>
</a:theme>
</file>

<file path=ppt/theme/theme2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F5">
      <a:dk1>
        <a:srgbClr val="38313D"/>
      </a:dk1>
      <a:lt1>
        <a:sysClr val="window" lastClr="FFFFFF"/>
      </a:lt1>
      <a:dk2>
        <a:srgbClr val="DCDCDC"/>
      </a:dk2>
      <a:lt2>
        <a:srgbClr val="E4002B"/>
      </a:lt2>
      <a:accent1>
        <a:srgbClr val="1D9CD3"/>
      </a:accent1>
      <a:accent2>
        <a:srgbClr val="1DB14B"/>
      </a:accent2>
      <a:accent3>
        <a:srgbClr val="8B5BA5"/>
      </a:accent3>
      <a:accent4>
        <a:srgbClr val="0C5C8D"/>
      </a:accent4>
      <a:accent5>
        <a:srgbClr val="1C6333"/>
      </a:accent5>
      <a:accent6>
        <a:srgbClr val="694385"/>
      </a:accent6>
      <a:hlink>
        <a:srgbClr val="E4002B"/>
      </a:hlink>
      <a:folHlink>
        <a:srgbClr val="DCDCDC"/>
      </a:folHlink>
    </a:clrScheme>
    <a:fontScheme name="F5">
      <a:majorFont>
        <a:latin typeface="Arial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A399FCD0CCAB48BA22877B97DC73D0" ma:contentTypeVersion="14" ma:contentTypeDescription="Create a new document." ma:contentTypeScope="" ma:versionID="135d8bac6db10a976cc52b9c5fba93bb">
  <xsd:schema xmlns:xsd="http://www.w3.org/2001/XMLSchema" xmlns:xs="http://www.w3.org/2001/XMLSchema" xmlns:p="http://schemas.microsoft.com/office/2006/metadata/properties" xmlns:ns2="abc977ab-165f-4ec0-992e-0289506cc694" xmlns:ns3="64a7c496-7651-4a31-bc0e-3b76a7dc9e6d" targetNamespace="http://schemas.microsoft.com/office/2006/metadata/properties" ma:root="true" ma:fieldsID="0693da377ede8448919386f281171a21" ns2:_="" ns3:_="">
    <xsd:import namespace="abc977ab-165f-4ec0-992e-0289506cc694"/>
    <xsd:import namespace="64a7c496-7651-4a31-bc0e-3b76a7dc9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bc977ab-165f-4ec0-992e-0289506cc6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7c496-7651-4a31-bc0e-3b76a7dc9e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64a7c496-7651-4a31-bc0e-3b76a7dc9e6d">
      <UserInfo>
        <DisplayName>James Hendergart</DisplayName>
        <AccountId>1664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6058947-215E-4B22-A35F-9817E8239B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bc977ab-165f-4ec0-992e-0289506cc694"/>
    <ds:schemaRef ds:uri="64a7c496-7651-4a31-bc0e-3b76a7dc9e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535E5C-0BF2-4DBF-89C2-207A3705E1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97BBDB-95BA-4DB6-B989-800144BA801F}">
  <ds:schemaRefs>
    <ds:schemaRef ds:uri="http://www.w3.org/XML/1998/namespace"/>
    <ds:schemaRef ds:uri="http://schemas.microsoft.com/office/2006/documentManagement/types"/>
    <ds:schemaRef ds:uri="64a7c496-7651-4a31-bc0e-3b76a7dc9e6d"/>
    <ds:schemaRef ds:uri="http://purl.org/dc/terms/"/>
    <ds:schemaRef ds:uri="http://purl.org/dc/elements/1.1/"/>
    <ds:schemaRef ds:uri="abc977ab-165f-4ec0-992e-0289506cc694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F5 Theme</Template>
  <TotalTime>80965</TotalTime>
  <Words>738</Words>
  <Application>Microsoft Macintosh PowerPoint</Application>
  <PresentationFormat>Widescreen</PresentationFormat>
  <Paragraphs>196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Narrow</vt:lpstr>
      <vt:lpstr>Courier New</vt:lpstr>
      <vt:lpstr>F5 Theme</vt:lpstr>
      <vt:lpstr>CIS/IPAM Learning Session</vt:lpstr>
      <vt:lpstr>Architectural Diagram One – F5 Ingress Simplified</vt:lpstr>
      <vt:lpstr>F5 Ingress Simplified - Service Type LB + NGINX-Ingress</vt:lpstr>
      <vt:lpstr>Architectural Diagram Two - IPAM</vt:lpstr>
      <vt:lpstr>Architectural Diagram Ten – Infoblox IPAM</vt:lpstr>
      <vt:lpstr>Architectural Diagram Three – Service Type LB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F5 corporate template</dc:title>
  <dc:creator>Rene Neri</dc:creator>
  <cp:lastModifiedBy>Mark Dittmer</cp:lastModifiedBy>
  <cp:revision>86</cp:revision>
  <cp:lastPrinted>2018-07-31T23:18:19Z</cp:lastPrinted>
  <dcterms:created xsi:type="dcterms:W3CDTF">2020-08-11T18:54:13Z</dcterms:created>
  <dcterms:modified xsi:type="dcterms:W3CDTF">2021-12-02T18:07:53Z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4150755</vt:lpwstr>
  </property>
  <property fmtid="{D5CDD505-2E9C-101B-9397-08002B2CF9AE}" pid="3" name="NXPowerLiteSettings">
    <vt:lpwstr>C980073804F000</vt:lpwstr>
  </property>
  <property fmtid="{D5CDD505-2E9C-101B-9397-08002B2CF9AE}" pid="4" name="NXPowerLiteVersion">
    <vt:lpwstr>D8.0.2</vt:lpwstr>
  </property>
  <property fmtid="{D5CDD505-2E9C-101B-9397-08002B2CF9AE}" pid="5" name="ContentTypeId">
    <vt:lpwstr>0x010100F6A399FCD0CCAB48BA22877B97DC73D0</vt:lpwstr>
  </property>
</Properties>
</file>